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3.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4.xml" ContentType="application/vnd.openxmlformats-officedocument.theme+xml"/>
  <Override PartName="/ppt/slideLayouts/slideLayout23.xml" ContentType="application/vnd.openxmlformats-officedocument.presentationml.slideLayout+xml"/>
  <Override PartName="/ppt/theme/theme5.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 id="2147483684" r:id="rId2"/>
    <p:sldMasterId id="2147483688" r:id="rId3"/>
    <p:sldMasterId id="2147483690" r:id="rId4"/>
    <p:sldMasterId id="2147483695" r:id="rId5"/>
    <p:sldMasterId id="2147483697" r:id="rId6"/>
  </p:sldMasterIdLst>
  <p:notesMasterIdLst>
    <p:notesMasterId r:id="rId44"/>
  </p:notesMasterIdLst>
  <p:sldIdLst>
    <p:sldId id="256" r:id="rId7"/>
    <p:sldId id="290" r:id="rId8"/>
    <p:sldId id="262" r:id="rId9"/>
    <p:sldId id="317" r:id="rId10"/>
    <p:sldId id="265" r:id="rId11"/>
    <p:sldId id="289" r:id="rId12"/>
    <p:sldId id="264" r:id="rId13"/>
    <p:sldId id="321" r:id="rId14"/>
    <p:sldId id="318" r:id="rId15"/>
    <p:sldId id="259" r:id="rId16"/>
    <p:sldId id="270" r:id="rId17"/>
    <p:sldId id="319" r:id="rId18"/>
    <p:sldId id="320" r:id="rId19"/>
    <p:sldId id="293" r:id="rId20"/>
    <p:sldId id="288" r:id="rId21"/>
    <p:sldId id="298" r:id="rId22"/>
    <p:sldId id="285" r:id="rId23"/>
    <p:sldId id="296" r:id="rId24"/>
    <p:sldId id="286" r:id="rId25"/>
    <p:sldId id="287" r:id="rId26"/>
    <p:sldId id="301" r:id="rId27"/>
    <p:sldId id="299" r:id="rId28"/>
    <p:sldId id="300" r:id="rId29"/>
    <p:sldId id="281" r:id="rId30"/>
    <p:sldId id="322" r:id="rId31"/>
    <p:sldId id="323" r:id="rId32"/>
    <p:sldId id="302" r:id="rId33"/>
    <p:sldId id="306" r:id="rId34"/>
    <p:sldId id="325" r:id="rId35"/>
    <p:sldId id="308" r:id="rId36"/>
    <p:sldId id="266" r:id="rId37"/>
    <p:sldId id="274" r:id="rId38"/>
    <p:sldId id="273" r:id="rId39"/>
    <p:sldId id="272" r:id="rId40"/>
    <p:sldId id="271" r:id="rId41"/>
    <p:sldId id="269" r:id="rId42"/>
    <p:sldId id="267" r:id="rId43"/>
  </p:sldIdLst>
  <p:sldSz cx="12192000" cy="6858000"/>
  <p:notesSz cx="6858000" cy="9144000"/>
  <p:defaultTextStyle>
    <a:defPPr>
      <a:defRPr lang="en-US"/>
    </a:defPPr>
    <a:lvl1pPr algn="l" rtl="0" fontAlgn="base">
      <a:spcBef>
        <a:spcPct val="0"/>
      </a:spcBef>
      <a:spcAft>
        <a:spcPct val="0"/>
      </a:spcAft>
      <a:defRPr kern="1200">
        <a:solidFill>
          <a:schemeClr val="tx1"/>
        </a:solidFill>
        <a:latin typeface="Arial" pitchFamily="34" charset="0"/>
        <a:ea typeface="ＭＳ Ｐゴシック" pitchFamily="34" charset="-128"/>
        <a:cs typeface="+mn-cs"/>
      </a:defRPr>
    </a:lvl1pPr>
    <a:lvl2pPr marL="457200" algn="l" rtl="0" fontAlgn="base">
      <a:spcBef>
        <a:spcPct val="0"/>
      </a:spcBef>
      <a:spcAft>
        <a:spcPct val="0"/>
      </a:spcAft>
      <a:defRPr kern="1200">
        <a:solidFill>
          <a:schemeClr val="tx1"/>
        </a:solidFill>
        <a:latin typeface="Arial" pitchFamily="34" charset="0"/>
        <a:ea typeface="ＭＳ Ｐゴシック" pitchFamily="34" charset="-128"/>
        <a:cs typeface="+mn-cs"/>
      </a:defRPr>
    </a:lvl2pPr>
    <a:lvl3pPr marL="914400" algn="l" rtl="0" fontAlgn="base">
      <a:spcBef>
        <a:spcPct val="0"/>
      </a:spcBef>
      <a:spcAft>
        <a:spcPct val="0"/>
      </a:spcAft>
      <a:defRPr kern="1200">
        <a:solidFill>
          <a:schemeClr val="tx1"/>
        </a:solidFill>
        <a:latin typeface="Arial" pitchFamily="34" charset="0"/>
        <a:ea typeface="ＭＳ Ｐゴシック" pitchFamily="34" charset="-128"/>
        <a:cs typeface="+mn-cs"/>
      </a:defRPr>
    </a:lvl3pPr>
    <a:lvl4pPr marL="1371600" algn="l" rtl="0" fontAlgn="base">
      <a:spcBef>
        <a:spcPct val="0"/>
      </a:spcBef>
      <a:spcAft>
        <a:spcPct val="0"/>
      </a:spcAft>
      <a:defRPr kern="1200">
        <a:solidFill>
          <a:schemeClr val="tx1"/>
        </a:solidFill>
        <a:latin typeface="Arial" pitchFamily="34" charset="0"/>
        <a:ea typeface="ＭＳ Ｐゴシック" pitchFamily="34" charset="-128"/>
        <a:cs typeface="+mn-cs"/>
      </a:defRPr>
    </a:lvl4pPr>
    <a:lvl5pPr marL="1828800" algn="l" rtl="0" fontAlgn="base">
      <a:spcBef>
        <a:spcPct val="0"/>
      </a:spcBef>
      <a:spcAft>
        <a:spcPct val="0"/>
      </a:spcAft>
      <a:defRPr kern="1200">
        <a:solidFill>
          <a:schemeClr val="tx1"/>
        </a:solidFill>
        <a:latin typeface="Arial" pitchFamily="34" charset="0"/>
        <a:ea typeface="ＭＳ Ｐゴシック" pitchFamily="34" charset="-128"/>
        <a:cs typeface="+mn-cs"/>
      </a:defRPr>
    </a:lvl5pPr>
    <a:lvl6pPr marL="2286000" algn="l" defTabSz="914400" rtl="0" eaLnBrk="1" latinLnBrk="0" hangingPunct="1">
      <a:defRPr kern="1200">
        <a:solidFill>
          <a:schemeClr val="tx1"/>
        </a:solidFill>
        <a:latin typeface="Arial" pitchFamily="34" charset="0"/>
        <a:ea typeface="ＭＳ Ｐゴシック" pitchFamily="34" charset="-128"/>
        <a:cs typeface="+mn-cs"/>
      </a:defRPr>
    </a:lvl6pPr>
    <a:lvl7pPr marL="2743200" algn="l" defTabSz="914400" rtl="0" eaLnBrk="1" latinLnBrk="0" hangingPunct="1">
      <a:defRPr kern="1200">
        <a:solidFill>
          <a:schemeClr val="tx1"/>
        </a:solidFill>
        <a:latin typeface="Arial" pitchFamily="34" charset="0"/>
        <a:ea typeface="ＭＳ Ｐゴシック" pitchFamily="34" charset="-128"/>
        <a:cs typeface="+mn-cs"/>
      </a:defRPr>
    </a:lvl7pPr>
    <a:lvl8pPr marL="3200400" algn="l" defTabSz="914400" rtl="0" eaLnBrk="1" latinLnBrk="0" hangingPunct="1">
      <a:defRPr kern="1200">
        <a:solidFill>
          <a:schemeClr val="tx1"/>
        </a:solidFill>
        <a:latin typeface="Arial" pitchFamily="34" charset="0"/>
        <a:ea typeface="ＭＳ Ｐゴシック" pitchFamily="34" charset="-128"/>
        <a:cs typeface="+mn-cs"/>
      </a:defRPr>
    </a:lvl8pPr>
    <a:lvl9pPr marL="3657600" algn="l" defTabSz="914400" rtl="0" eaLnBrk="1" latinLnBrk="0" hangingPunct="1">
      <a:defRPr kern="1200">
        <a:solidFill>
          <a:schemeClr val="tx1"/>
        </a:solidFill>
        <a:latin typeface="Arial" pitchFamily="34" charset="0"/>
        <a:ea typeface="ＭＳ Ｐゴシック" pitchFamily="34" charset="-128"/>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5E5E5"/>
    <a:srgbClr val="F0593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314"/>
    <p:restoredTop sz="80752"/>
  </p:normalViewPr>
  <p:slideViewPr>
    <p:cSldViewPr snapToGrid="0" snapToObjects="1">
      <p:cViewPr varScale="1">
        <p:scale>
          <a:sx n="92" d="100"/>
          <a:sy n="92" d="100"/>
        </p:scale>
        <p:origin x="1048"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slide" Target="slides/slide33.xml"/><Relationship Id="rId21" Type="http://schemas.openxmlformats.org/officeDocument/2006/relationships/slide" Target="slides/slide15.xml"/><Relationship Id="rId34" Type="http://schemas.openxmlformats.org/officeDocument/2006/relationships/slide" Target="slides/slide28.xml"/><Relationship Id="rId42" Type="http://schemas.openxmlformats.org/officeDocument/2006/relationships/slide" Target="slides/slide36.xml"/><Relationship Id="rId47" Type="http://schemas.openxmlformats.org/officeDocument/2006/relationships/theme" Target="theme/theme1.xml"/><Relationship Id="rId7" Type="http://schemas.openxmlformats.org/officeDocument/2006/relationships/slide" Target="slides/slide1.xml"/><Relationship Id="rId2" Type="http://schemas.openxmlformats.org/officeDocument/2006/relationships/slideMaster" Target="slideMasters/slideMaster2.xml"/><Relationship Id="rId16" Type="http://schemas.openxmlformats.org/officeDocument/2006/relationships/slide" Target="slides/slide10.xml"/><Relationship Id="rId29" Type="http://schemas.openxmlformats.org/officeDocument/2006/relationships/slide" Target="slides/slide23.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slide" Target="slides/slide34.xml"/><Relationship Id="rId45" Type="http://schemas.openxmlformats.org/officeDocument/2006/relationships/presProps" Target="presProps.xml"/><Relationship Id="rId5" Type="http://schemas.openxmlformats.org/officeDocument/2006/relationships/slideMaster" Target="slideMasters/slideMaster5.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4" Type="http://schemas.openxmlformats.org/officeDocument/2006/relationships/notesMaster" Target="notesMasters/notesMaster1.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slide" Target="slides/slide37.xml"/><Relationship Id="rId48" Type="http://schemas.openxmlformats.org/officeDocument/2006/relationships/tableStyles" Target="tableStyles.xml"/><Relationship Id="rId8" Type="http://schemas.openxmlformats.org/officeDocument/2006/relationships/slide" Target="slides/slide2.xml"/><Relationship Id="rId3" Type="http://schemas.openxmlformats.org/officeDocument/2006/relationships/slideMaster" Target="slideMasters/slideMaster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viewProps" Target="viewProps.xml"/><Relationship Id="rId20" Type="http://schemas.openxmlformats.org/officeDocument/2006/relationships/slide" Target="slides/slide14.xml"/><Relationship Id="rId41" Type="http://schemas.openxmlformats.org/officeDocument/2006/relationships/slide" Target="slides/slide35.xml"/></Relationships>
</file>

<file path=ppt/media/image1.png>
</file>

<file path=ppt/media/image10.png>
</file>

<file path=ppt/media/image11.jpeg>
</file>

<file path=ppt/media/image12.jpeg>
</file>

<file path=ppt/media/image13.jpeg>
</file>

<file path=ppt/media/image14.jpeg>
</file>

<file path=ppt/media/image15.jpeg>
</file>

<file path=ppt/media/image16.png>
</file>

<file path=ppt/media/image17.jpeg>
</file>

<file path=ppt/media/image18.jpeg>
</file>

<file path=ppt/media/image19.jpeg>
</file>

<file path=ppt/media/image2.jpg>
</file>

<file path=ppt/media/image20.jpeg>
</file>

<file path=ppt/media/image21.jpeg>
</file>

<file path=ppt/media/image22.jpeg>
</file>

<file path=ppt/media/image23.jpeg>
</file>

<file path=ppt/media/image3.png>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1670205-27BE-3140-9E2A-5057336A9452}" type="datetimeFigureOut">
              <a:rPr lang="en-US" smtClean="0"/>
              <a:t>8/23/22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809ADA-A2A4-DC4E-AB00-93E309F0ADCC}" type="slidenum">
              <a:rPr lang="en-US" smtClean="0"/>
              <a:t>‹#›</a:t>
            </a:fld>
            <a:endParaRPr lang="en-US" dirty="0"/>
          </a:p>
        </p:txBody>
      </p:sp>
    </p:spTree>
    <p:extLst>
      <p:ext uri="{BB962C8B-B14F-4D97-AF65-F5344CB8AC3E}">
        <p14:creationId xmlns:p14="http://schemas.microsoft.com/office/powerpoint/2010/main" val="3445950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3" Type="http://schemas.openxmlformats.org/officeDocument/2006/relationships/hyperlink" Target="https://www.w3.org/TR/coga-usable/#dfn-easy-to-understand-language" TargetMode="External"/><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www.w3.org/TR/coga-usable/#dfn-age-related-forgetfulness"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www.w3.org/TR/coga-usable/#dfn-brain-injury"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1</a:t>
            </a:fld>
            <a:endParaRPr lang="en-US" dirty="0"/>
          </a:p>
        </p:txBody>
      </p:sp>
    </p:spTree>
    <p:extLst>
      <p:ext uri="{BB962C8B-B14F-4D97-AF65-F5344CB8AC3E}">
        <p14:creationId xmlns:p14="http://schemas.microsoft.com/office/powerpoint/2010/main" val="18468885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His Story</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Gopal retired from his law firm in his early 60s when he found he was forgetting important items that needed to be discussed in his complex caseload.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He found that he was forgetting material that he had just read, losing and misplacing objects, and having trouble planning or organizing events.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Gopal is a very intelligent man and that has not changed.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You will often find him reading an article about the law.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However, he finds he cannot learn new things that rely on remembering new information.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This can include new words or symbols.</a:t>
            </a:r>
          </a:p>
          <a:p>
            <a:br>
              <a:rPr lang="en-US" dirty="0"/>
            </a:br>
            <a:r>
              <a:rPr lang="en-US" dirty="0"/>
              <a:t>Image credit: Roland Samuel on </a:t>
            </a:r>
            <a:r>
              <a:rPr lang="en-US" dirty="0" err="1"/>
              <a:t>unsplash</a:t>
            </a:r>
            <a:endParaRPr lang="en-US" b="1" i="1" dirty="0">
              <a:effectLst/>
            </a:endParaRPr>
          </a:p>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12</a:t>
            </a:fld>
            <a:endParaRPr lang="en-US" dirty="0"/>
          </a:p>
        </p:txBody>
      </p:sp>
    </p:spTree>
    <p:extLst>
      <p:ext uri="{BB962C8B-B14F-4D97-AF65-F5344CB8AC3E}">
        <p14:creationId xmlns:p14="http://schemas.microsoft.com/office/powerpoint/2010/main" val="4984135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0" i="0" kern="1200" dirty="0">
                <a:solidFill>
                  <a:schemeClr val="tx1"/>
                </a:solidFill>
                <a:effectLst/>
                <a:latin typeface="+mn-lt"/>
                <a:ea typeface="+mn-ea"/>
                <a:cs typeface="+mn-cs"/>
              </a:rPr>
              <a:t>Image credit: Ryan Franco from </a:t>
            </a:r>
            <a:r>
              <a:rPr lang="en-US" sz="1200" b="0" i="0" kern="1200" dirty="0" err="1">
                <a:solidFill>
                  <a:schemeClr val="tx1"/>
                </a:solidFill>
                <a:effectLst/>
                <a:latin typeface="+mn-lt"/>
                <a:ea typeface="+mn-ea"/>
                <a:cs typeface="+mn-cs"/>
              </a:rPr>
              <a:t>unsplash</a:t>
            </a:r>
            <a:endParaRPr lang="en-US" sz="1200" b="0" i="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14</a:t>
            </a:fld>
            <a:endParaRPr lang="en-US" dirty="0"/>
          </a:p>
        </p:txBody>
      </p:sp>
    </p:spTree>
    <p:extLst>
      <p:ext uri="{BB962C8B-B14F-4D97-AF65-F5344CB8AC3E}">
        <p14:creationId xmlns:p14="http://schemas.microsoft.com/office/powerpoint/2010/main" val="8566819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15</a:t>
            </a:fld>
            <a:endParaRPr lang="en-US" dirty="0"/>
          </a:p>
        </p:txBody>
      </p:sp>
    </p:spTree>
    <p:extLst>
      <p:ext uri="{BB962C8B-B14F-4D97-AF65-F5344CB8AC3E}">
        <p14:creationId xmlns:p14="http://schemas.microsoft.com/office/powerpoint/2010/main" val="36869398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17</a:t>
            </a:fld>
            <a:endParaRPr lang="en-US" dirty="0"/>
          </a:p>
        </p:txBody>
      </p:sp>
    </p:spTree>
    <p:extLst>
      <p:ext uri="{BB962C8B-B14F-4D97-AF65-F5344CB8AC3E}">
        <p14:creationId xmlns:p14="http://schemas.microsoft.com/office/powerpoint/2010/main" val="285592244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18</a:t>
            </a:fld>
            <a:endParaRPr lang="en-US" dirty="0"/>
          </a:p>
        </p:txBody>
      </p:sp>
    </p:spTree>
    <p:extLst>
      <p:ext uri="{BB962C8B-B14F-4D97-AF65-F5344CB8AC3E}">
        <p14:creationId xmlns:p14="http://schemas.microsoft.com/office/powerpoint/2010/main" val="82834726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19</a:t>
            </a:fld>
            <a:endParaRPr lang="en-US" dirty="0"/>
          </a:p>
        </p:txBody>
      </p:sp>
    </p:spTree>
    <p:extLst>
      <p:ext uri="{BB962C8B-B14F-4D97-AF65-F5344CB8AC3E}">
        <p14:creationId xmlns:p14="http://schemas.microsoft.com/office/powerpoint/2010/main" val="19308273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Image source: </a:t>
            </a:r>
            <a:r>
              <a:rPr lang="en-US" dirty="0"/>
              <a:t>personal </a:t>
            </a:r>
          </a:p>
        </p:txBody>
      </p:sp>
      <p:sp>
        <p:nvSpPr>
          <p:cNvPr id="4" name="Slide Number Placeholder 3"/>
          <p:cNvSpPr>
            <a:spLocks noGrp="1"/>
          </p:cNvSpPr>
          <p:nvPr>
            <p:ph type="sldNum" sz="quarter" idx="5"/>
          </p:nvPr>
        </p:nvSpPr>
        <p:spPr/>
        <p:txBody>
          <a:bodyPr/>
          <a:lstStyle/>
          <a:p>
            <a:fld id="{55809ADA-A2A4-DC4E-AB00-93E309F0ADCC}" type="slidenum">
              <a:rPr lang="en-US" smtClean="0"/>
              <a:t>20</a:t>
            </a:fld>
            <a:endParaRPr lang="en-US" dirty="0"/>
          </a:p>
        </p:txBody>
      </p:sp>
    </p:spTree>
    <p:extLst>
      <p:ext uri="{BB962C8B-B14F-4D97-AF65-F5344CB8AC3E}">
        <p14:creationId xmlns:p14="http://schemas.microsoft.com/office/powerpoint/2010/main" val="39819800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21</a:t>
            </a:fld>
            <a:endParaRPr lang="en-US" dirty="0"/>
          </a:p>
        </p:txBody>
      </p:sp>
    </p:spTree>
    <p:extLst>
      <p:ext uri="{BB962C8B-B14F-4D97-AF65-F5344CB8AC3E}">
        <p14:creationId xmlns:p14="http://schemas.microsoft.com/office/powerpoint/2010/main" val="143115285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22</a:t>
            </a:fld>
            <a:endParaRPr lang="en-US" dirty="0"/>
          </a:p>
        </p:txBody>
      </p:sp>
    </p:spTree>
    <p:extLst>
      <p:ext uri="{BB962C8B-B14F-4D97-AF65-F5344CB8AC3E}">
        <p14:creationId xmlns:p14="http://schemas.microsoft.com/office/powerpoint/2010/main" val="135768501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Image credit/source: https://</a:t>
            </a:r>
            <a:r>
              <a:rPr lang="en-US" dirty="0" err="1"/>
              <a:t>www.gaiam.com</a:t>
            </a:r>
            <a:r>
              <a:rPr lang="en-US" dirty="0"/>
              <a:t>/pages/gallery</a:t>
            </a:r>
          </a:p>
        </p:txBody>
      </p:sp>
      <p:sp>
        <p:nvSpPr>
          <p:cNvPr id="4" name="Slide Number Placeholder 3"/>
          <p:cNvSpPr>
            <a:spLocks noGrp="1"/>
          </p:cNvSpPr>
          <p:nvPr>
            <p:ph type="sldNum" sz="quarter" idx="5"/>
          </p:nvPr>
        </p:nvSpPr>
        <p:spPr/>
        <p:txBody>
          <a:bodyPr/>
          <a:lstStyle/>
          <a:p>
            <a:fld id="{55809ADA-A2A4-DC4E-AB00-93E309F0ADCC}" type="slidenum">
              <a:rPr lang="en-US" smtClean="0"/>
              <a:t>23</a:t>
            </a:fld>
            <a:endParaRPr lang="en-US" dirty="0"/>
          </a:p>
        </p:txBody>
      </p:sp>
    </p:spTree>
    <p:extLst>
      <p:ext uri="{BB962C8B-B14F-4D97-AF65-F5344CB8AC3E}">
        <p14:creationId xmlns:p14="http://schemas.microsoft.com/office/powerpoint/2010/main" val="13623626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2</a:t>
            </a:fld>
            <a:endParaRPr lang="en-US" dirty="0"/>
          </a:p>
        </p:txBody>
      </p:sp>
    </p:spTree>
    <p:extLst>
      <p:ext uri="{BB962C8B-B14F-4D97-AF65-F5344CB8AC3E}">
        <p14:creationId xmlns:p14="http://schemas.microsoft.com/office/powerpoint/2010/main" val="71542704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5809ADA-A2A4-DC4E-AB00-93E309F0ADCC}" type="slidenum">
              <a:rPr lang="en-US" smtClean="0"/>
              <a:t>24</a:t>
            </a:fld>
            <a:endParaRPr lang="en-US" dirty="0"/>
          </a:p>
        </p:txBody>
      </p:sp>
    </p:spTree>
    <p:extLst>
      <p:ext uri="{BB962C8B-B14F-4D97-AF65-F5344CB8AC3E}">
        <p14:creationId xmlns:p14="http://schemas.microsoft.com/office/powerpoint/2010/main" val="266554231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26</a:t>
            </a:fld>
            <a:endParaRPr lang="en-US" dirty="0"/>
          </a:p>
        </p:txBody>
      </p:sp>
    </p:spTree>
    <p:extLst>
      <p:ext uri="{BB962C8B-B14F-4D97-AF65-F5344CB8AC3E}">
        <p14:creationId xmlns:p14="http://schemas.microsoft.com/office/powerpoint/2010/main" val="252138446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Her Story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kern="1200" dirty="0">
                <a:solidFill>
                  <a:schemeClr val="tx1"/>
                </a:solidFill>
                <a:effectLst/>
                <a:latin typeface="+mn-lt"/>
                <a:ea typeface="+mn-ea"/>
                <a:cs typeface="+mn-cs"/>
              </a:rPr>
              <a:t>Amy loved her computer science course and now programs in several languages.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kern="1200" dirty="0">
                <a:solidFill>
                  <a:schemeClr val="tx1"/>
                </a:solidFill>
                <a:effectLst/>
                <a:latin typeface="+mn-lt"/>
                <a:ea typeface="+mn-ea"/>
                <a:cs typeface="+mn-cs"/>
              </a:rPr>
              <a:t>She has discovered she can visualize the outcome of her coding and is quick to find any errors even if they are not highlighted.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kern="1200" dirty="0">
                <a:solidFill>
                  <a:schemeClr val="tx1"/>
                </a:solidFill>
                <a:effectLst/>
                <a:latin typeface="+mn-lt"/>
                <a:ea typeface="+mn-ea"/>
                <a:cs typeface="+mn-cs"/>
              </a:rPr>
              <a:t>Writing documentation is less fun and she is too concise.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kern="1200" dirty="0">
                <a:solidFill>
                  <a:schemeClr val="tx1"/>
                </a:solidFill>
                <a:effectLst/>
                <a:latin typeface="+mn-lt"/>
                <a:ea typeface="+mn-ea"/>
                <a:cs typeface="+mn-cs"/>
              </a:rPr>
              <a:t>This means some users do not receive enough help using her applications.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b="1" i="1" dirty="0">
              <a:effectLst/>
            </a:endParaRPr>
          </a:p>
          <a:p>
            <a:r>
              <a:rPr lang="en-US" sz="1200" b="0" i="0" kern="1200" dirty="0">
                <a:solidFill>
                  <a:schemeClr val="tx1"/>
                </a:solidFill>
                <a:effectLst/>
                <a:latin typeface="+mn-lt"/>
                <a:ea typeface="+mn-ea"/>
                <a:cs typeface="+mn-cs"/>
              </a:rPr>
              <a:t>Amy is always concerned about communicating clearly. She finds it hard when people ask her to create a design that includes abstract imagery. Images that do not directly represent something make Amy feel uneasy. She tends to ask if there can be some explanatory text in case other users are confused. Figures of speech where someone has written something that is not literal make her wish that the writer would use </a:t>
            </a:r>
            <a:r>
              <a:rPr lang="en-US" sz="1200" b="0" i="0" kern="1200" dirty="0">
                <a:solidFill>
                  <a:schemeClr val="tx1"/>
                </a:solidFill>
                <a:effectLst/>
                <a:latin typeface="+mn-lt"/>
                <a:ea typeface="+mn-ea"/>
                <a:cs typeface="+mn-cs"/>
                <a:hlinkClick r:id="rId3" tooltip="Easy to Understand Language refers to text content that is in an accessible, easy to understand, form. It is often useful for people with learning disabilities, and is easier for many other people as well."/>
              </a:rPr>
              <a:t>easy to understand language</a:t>
            </a:r>
            <a:r>
              <a:rPr lang="en-US" sz="1200" b="0" i="0" kern="1200" dirty="0">
                <a:solidFill>
                  <a:schemeClr val="tx1"/>
                </a:solidFill>
                <a:effectLst/>
                <a:latin typeface="+mn-lt"/>
                <a:ea typeface="+mn-ea"/>
                <a:cs typeface="+mn-cs"/>
              </a:rPr>
              <a:t> as it is hard to understand concepts such as, "the wheels of justice turn slowly".</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Image credit: Christina </a:t>
            </a:r>
            <a:r>
              <a:rPr lang="en-US" sz="1200" b="0" i="0" kern="1200" dirty="0" err="1">
                <a:solidFill>
                  <a:schemeClr val="tx1"/>
                </a:solidFill>
                <a:effectLst/>
                <a:latin typeface="+mn-lt"/>
                <a:ea typeface="+mn-ea"/>
                <a:cs typeface="+mn-cs"/>
              </a:rPr>
              <a:t>Wocintechchat</a:t>
            </a:r>
            <a:r>
              <a:rPr lang="en-US" sz="1200" b="0" i="0" kern="1200" dirty="0">
                <a:solidFill>
                  <a:schemeClr val="tx1"/>
                </a:solidFill>
                <a:effectLst/>
                <a:latin typeface="+mn-lt"/>
                <a:ea typeface="+mn-ea"/>
                <a:cs typeface="+mn-cs"/>
              </a:rPr>
              <a:t> on </a:t>
            </a:r>
            <a:r>
              <a:rPr lang="en-US" sz="1200" b="0" i="0" kern="1200" dirty="0" err="1">
                <a:solidFill>
                  <a:schemeClr val="tx1"/>
                </a:solidFill>
                <a:effectLst/>
                <a:latin typeface="+mn-lt"/>
                <a:ea typeface="+mn-ea"/>
                <a:cs typeface="+mn-cs"/>
              </a:rPr>
              <a:t>unsplash</a:t>
            </a:r>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31</a:t>
            </a:fld>
            <a:endParaRPr lang="en-US" dirty="0"/>
          </a:p>
        </p:txBody>
      </p:sp>
    </p:spTree>
    <p:extLst>
      <p:ext uri="{BB962C8B-B14F-4D97-AF65-F5344CB8AC3E}">
        <p14:creationId xmlns:p14="http://schemas.microsoft.com/office/powerpoint/2010/main" val="330062593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Her Story</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Yuki found concentrating at school difficult.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When she got into college and started taking a course in business studies life became even more stressful. She knew she could cope with the studies, but never seemed to get her work completed on time.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She found it hard to start a report and even to create a plan for a project.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When working with others she always had good ideas but somehow they were never taken up. She became frustrated, often failing to keep her feelings in check.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Luckily, a tutor suggested she look for help.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When a psychologist mentioned Attention Deficit Hyperactive Disorder or AD(H)D, Yuki was relieved to have a reason for her planning and organizational difficulties and other executive functions.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She did not want to draw attention to her difficulties, but knowing what caused the challenges helped her find solutions. She learnt that if she could make use of her constantly active brain and body as well as manage her time better, she could turn her hobby into a very successful Yoga business.</a:t>
            </a:r>
            <a:endParaRPr lang="en-US" b="1" i="1" dirty="0">
              <a:effectLst/>
            </a:endParaRPr>
          </a:p>
          <a:p>
            <a:endParaRPr lang="en-US" dirty="0"/>
          </a:p>
          <a:p>
            <a:endParaRPr lang="en-US" dirty="0"/>
          </a:p>
          <a:p>
            <a:r>
              <a:rPr lang="en-US" dirty="0"/>
              <a:t>Image credit: </a:t>
            </a:r>
            <a:r>
              <a:rPr lang="en-US" dirty="0" err="1"/>
              <a:t>Yayan</a:t>
            </a:r>
            <a:r>
              <a:rPr lang="en-US" dirty="0"/>
              <a:t> </a:t>
            </a:r>
            <a:r>
              <a:rPr lang="en-US" dirty="0" err="1"/>
              <a:t>Spoian</a:t>
            </a:r>
            <a:r>
              <a:rPr lang="en-US" dirty="0"/>
              <a:t> on </a:t>
            </a:r>
            <a:r>
              <a:rPr lang="en-US" dirty="0" err="1"/>
              <a:t>unsplash</a:t>
            </a:r>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32</a:t>
            </a:fld>
            <a:endParaRPr lang="en-US" dirty="0"/>
          </a:p>
        </p:txBody>
      </p:sp>
    </p:spTree>
    <p:extLst>
      <p:ext uri="{BB962C8B-B14F-4D97-AF65-F5344CB8AC3E}">
        <p14:creationId xmlns:p14="http://schemas.microsoft.com/office/powerpoint/2010/main" val="102248251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Their Story</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Tal has been a student in Israel for the past year. Tal's Fashion Design course is challenging but fun.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Tal loves the creative aspect of the diploma where there is more drawing than writing.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Tal has moderate dyslexia, resulting in times when it is hard to cope with complex text.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Tal sometimes finds it a challenge working out how words are pronounced when they have many syllables. This can make it hard for Tal to grasp the meaning of some paragraphs.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They often have to reread content.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Tal has several projects to complete as part of the Fashion Design portfolio requirements. The one that worries Tal most involves a written assignment to research post-war fashions and their impact on today's designs.</a:t>
            </a:r>
          </a:p>
          <a:p>
            <a:pPr marL="0" indent="0">
              <a:buFont typeface="Arial" panose="020B0604020202020204" pitchFamily="34" charset="0"/>
              <a:buNone/>
            </a:pPr>
            <a:endParaRPr lang="en-US" b="1" i="1" dirty="0">
              <a:effectLst/>
            </a:endParaRPr>
          </a:p>
          <a:p>
            <a:r>
              <a:rPr lang="en-US" dirty="0"/>
              <a:t>Image credit: </a:t>
            </a:r>
            <a:r>
              <a:rPr lang="en-US" dirty="0" err="1"/>
              <a:t>mapbox</a:t>
            </a:r>
            <a:r>
              <a:rPr lang="en-US" dirty="0"/>
              <a:t> on </a:t>
            </a:r>
            <a:r>
              <a:rPr lang="en-US" dirty="0" err="1"/>
              <a:t>unsplash</a:t>
            </a:r>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33</a:t>
            </a:fld>
            <a:endParaRPr lang="en-US" dirty="0"/>
          </a:p>
        </p:txBody>
      </p:sp>
    </p:spTree>
    <p:extLst>
      <p:ext uri="{BB962C8B-B14F-4D97-AF65-F5344CB8AC3E}">
        <p14:creationId xmlns:p14="http://schemas.microsoft.com/office/powerpoint/2010/main" val="424117220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His Story</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Sam loved his work as a librarian. He spent his entire life surrounded by books in peaceful places where he could research his love for history.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In recent years, he enjoyed using the web to explore how other people around the world saw the history of his own country and the changing views on famous people from the past. Now he is depressed and very frustrated due to a recent stroke.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The right side of his body is paralyzed.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kern="1200" dirty="0">
                <a:solidFill>
                  <a:schemeClr val="tx1"/>
                </a:solidFill>
                <a:effectLst/>
                <a:latin typeface="+mn-lt"/>
                <a:ea typeface="+mn-ea"/>
                <a:cs typeface="+mn-cs"/>
              </a:rPr>
              <a:t>He also has difficulty having conversations with friends and family due to aphasia. To him this means that some of his words are muddled and his understanding is not always as clear as it has been.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Worst of all, he cannot read as fluently as he has in the past. One-handed typing is slow and he finds his word finding abilities often fail him.</a:t>
            </a:r>
          </a:p>
          <a:p>
            <a:pPr marL="171450" indent="-171450">
              <a:buFont typeface="Arial" panose="020B0604020202020204" pitchFamily="34" charset="0"/>
              <a:buChar char="•"/>
            </a:pPr>
            <a:endParaRPr lang="en-US" sz="1200" b="0" i="0" kern="1200" dirty="0">
              <a:solidFill>
                <a:schemeClr val="tx1"/>
              </a:solidFill>
              <a:effectLst/>
              <a:latin typeface="+mn-lt"/>
              <a:ea typeface="+mn-ea"/>
              <a:cs typeface="+mn-cs"/>
            </a:endParaRPr>
          </a:p>
          <a:p>
            <a:pPr marL="171450" indent="-171450">
              <a:buFont typeface="Arial" panose="020B0604020202020204" pitchFamily="34" charset="0"/>
              <a:buChar char="•"/>
            </a:pPr>
            <a:endParaRPr lang="en-US" sz="1200" b="0" i="0" kern="1200" dirty="0">
              <a:solidFill>
                <a:schemeClr val="tx1"/>
              </a:solidFill>
              <a:effectLst/>
              <a:latin typeface="+mn-lt"/>
              <a:ea typeface="+mn-ea"/>
              <a:cs typeface="+mn-cs"/>
            </a:endParaRPr>
          </a:p>
          <a:p>
            <a:pPr marL="171450" indent="-171450">
              <a:buFont typeface="Arial" panose="020B0604020202020204" pitchFamily="34" charset="0"/>
              <a:buChar char="•"/>
            </a:pP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0" i="0" kern="1200" dirty="0">
                <a:solidFill>
                  <a:schemeClr val="tx1"/>
                </a:solidFill>
                <a:effectLst/>
                <a:latin typeface="+mn-lt"/>
                <a:ea typeface="+mn-ea"/>
                <a:cs typeface="+mn-cs"/>
              </a:rPr>
              <a:t>Hemiplegia – partial paralysis </a:t>
            </a:r>
            <a:br>
              <a:rPr lang="en-US" dirty="0"/>
            </a:br>
            <a:r>
              <a:rPr lang="en-US" dirty="0"/>
              <a:t>Aphasia - </a:t>
            </a:r>
            <a:r>
              <a:rPr lang="en-US" sz="1200" b="0" i="0" kern="1200" dirty="0">
                <a:solidFill>
                  <a:schemeClr val="tx1"/>
                </a:solidFill>
                <a:effectLst/>
                <a:latin typeface="+mn-lt"/>
                <a:ea typeface="+mn-ea"/>
                <a:cs typeface="+mn-cs"/>
              </a:rPr>
              <a:t>loss of ability to understand or express speech, caused by brain damage.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0" i="0" kern="1200" dirty="0">
                <a:solidFill>
                  <a:schemeClr val="tx1"/>
                </a:solidFill>
                <a:effectLst/>
                <a:latin typeface="+mn-lt"/>
                <a:ea typeface="+mn-ea"/>
                <a:cs typeface="+mn-cs"/>
              </a:rPr>
              <a:t>Image credit: </a:t>
            </a:r>
            <a:r>
              <a:rPr lang="en-US" sz="1200" b="0" i="0" kern="1200" dirty="0" err="1">
                <a:solidFill>
                  <a:schemeClr val="tx1"/>
                </a:solidFill>
                <a:effectLst/>
                <a:latin typeface="+mn-lt"/>
                <a:ea typeface="+mn-ea"/>
                <a:cs typeface="+mn-cs"/>
              </a:rPr>
              <a:t>pexels</a:t>
            </a:r>
            <a:r>
              <a:rPr lang="en-US" sz="1200" b="0" i="0" kern="1200" dirty="0">
                <a:solidFill>
                  <a:schemeClr val="tx1"/>
                </a:solidFill>
                <a:effectLst/>
                <a:latin typeface="+mn-lt"/>
                <a:ea typeface="+mn-ea"/>
                <a:cs typeface="+mn-cs"/>
              </a:rPr>
              <a:t> mart production on </a:t>
            </a:r>
            <a:r>
              <a:rPr lang="en-US" sz="1200" b="0" i="0" kern="1200" dirty="0" err="1">
                <a:solidFill>
                  <a:schemeClr val="tx1"/>
                </a:solidFill>
                <a:effectLst/>
                <a:latin typeface="+mn-lt"/>
                <a:ea typeface="+mn-ea"/>
                <a:cs typeface="+mn-cs"/>
              </a:rPr>
              <a:t>unsplash</a:t>
            </a:r>
            <a:endParaRPr lang="en-US" sz="1200" b="0" i="0" kern="1200" dirty="0">
              <a:solidFill>
                <a:schemeClr val="tx1"/>
              </a:solidFill>
              <a:effectLst/>
              <a:latin typeface="+mn-lt"/>
              <a:ea typeface="+mn-ea"/>
              <a:cs typeface="+mn-cs"/>
            </a:endParaRPr>
          </a:p>
          <a:p>
            <a:pPr marL="0" indent="0">
              <a:buFont typeface="Arial" panose="020B0604020202020204" pitchFamily="34" charset="0"/>
              <a:buNone/>
            </a:pPr>
            <a:endParaRPr lang="en-US" b="1" i="1" dirty="0">
              <a:effectLst/>
            </a:endParaRPr>
          </a:p>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34</a:t>
            </a:fld>
            <a:endParaRPr lang="en-US" dirty="0"/>
          </a:p>
        </p:txBody>
      </p:sp>
    </p:spTree>
    <p:extLst>
      <p:ext uri="{BB962C8B-B14F-4D97-AF65-F5344CB8AC3E}">
        <p14:creationId xmlns:p14="http://schemas.microsoft.com/office/powerpoint/2010/main" val="116996943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Her Story</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Maria is 50 years old, married, and lives with her family in São Paulo, Brazil.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Maria is beginning to lose her memory but still works part-time for a local company.</a:t>
            </a:r>
          </a:p>
          <a:p>
            <a:pPr marL="171450" indent="-171450">
              <a:buFont typeface="Arial" panose="020B0604020202020204" pitchFamily="34" charset="0"/>
              <a:buChar char="•"/>
            </a:pPr>
            <a:endParaRPr lang="en-US" sz="1200" b="0" i="0" kern="1200" dirty="0">
              <a:solidFill>
                <a:schemeClr val="tx1"/>
              </a:solidFill>
              <a:effectLst/>
              <a:latin typeface="+mn-lt"/>
              <a:ea typeface="+mn-ea"/>
              <a:cs typeface="+mn-cs"/>
            </a:endParaRPr>
          </a:p>
          <a:p>
            <a:pPr marL="0" indent="0">
              <a:buFont typeface="Arial" panose="020B0604020202020204" pitchFamily="34" charset="0"/>
              <a:buNone/>
            </a:pPr>
            <a:r>
              <a:rPr lang="en-US" sz="1200" b="0" i="0" kern="1200" dirty="0">
                <a:solidFill>
                  <a:schemeClr val="tx1"/>
                </a:solidFill>
                <a:effectLst/>
                <a:latin typeface="+mn-lt"/>
                <a:ea typeface="+mn-ea"/>
                <a:cs typeface="+mn-cs"/>
              </a:rPr>
              <a:t>Maria needs to use websites to gather information and order products.  More modern websites with content that changes when the mouse hovers over it are a nightmare! While ordering business cards (a multi-step process), Maria has difficulty remembering information that she enters into previous screens. On the first step she sees content choices that the process expects her to remember in later screens. Additionally, the prolonged mental stress that she experiences while navigating means it is hard for her to make new memories. Processes that require Maria to remember information from one step to another need to give her the information required, at the exact point of use, otherwise she will not be able to complete the process. Because she has hand/eye coordination difficulties, she also often presses something incorrectly. </a:t>
            </a:r>
          </a:p>
          <a:p>
            <a:pPr marL="0" indent="0">
              <a:buFont typeface="Arial" panose="020B0604020202020204" pitchFamily="34" charset="0"/>
              <a:buNone/>
            </a:pP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Image credit: Christian </a:t>
            </a:r>
            <a:r>
              <a:rPr lang="en-US" dirty="0" err="1"/>
              <a:t>Buehner</a:t>
            </a:r>
            <a:r>
              <a:rPr lang="en-US" dirty="0"/>
              <a:t> on </a:t>
            </a:r>
            <a:r>
              <a:rPr lang="en-US" dirty="0" err="1"/>
              <a:t>unsplash.com</a:t>
            </a:r>
            <a:br>
              <a:rPr lang="en-US" dirty="0"/>
            </a:br>
            <a:endParaRPr lang="en-US" b="1" i="1" dirty="0">
              <a:effectLst/>
            </a:endParaRPr>
          </a:p>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35</a:t>
            </a:fld>
            <a:endParaRPr lang="en-US" dirty="0"/>
          </a:p>
        </p:txBody>
      </p:sp>
    </p:spTree>
    <p:extLst>
      <p:ext uri="{BB962C8B-B14F-4D97-AF65-F5344CB8AC3E}">
        <p14:creationId xmlns:p14="http://schemas.microsoft.com/office/powerpoint/2010/main" val="314084339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His Story</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Jonathan is a massage therapist with dyscalculia.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Although he is very intelligent in other areas, he has trouble working with numbers and needs to count on his fingers to add very basic sums.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He struggles with concepts like “greater than” and “less than” and understanding how numbers are related to each other, especially ones that end in a series of zeros such as 10, 100, 1000, etc.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It’s hard for him to follow the logic behind mathematical concepts and to do everyday tasks that involve numbers or quantities, like measuring ingredients in a recipe or paying for things in cash</a:t>
            </a:r>
          </a:p>
          <a:p>
            <a:pPr marL="171450" indent="-171450">
              <a:buFont typeface="Arial" panose="020B0604020202020204" pitchFamily="34" charset="0"/>
              <a:buChar char="•"/>
            </a:pPr>
            <a:endParaRPr lang="en-US" sz="1200" b="0" i="0" kern="1200" dirty="0">
              <a:solidFill>
                <a:schemeClr val="tx1"/>
              </a:solidFill>
              <a:effectLst/>
              <a:latin typeface="+mn-lt"/>
              <a:ea typeface="+mn-ea"/>
              <a:cs typeface="+mn-cs"/>
            </a:endParaRPr>
          </a:p>
          <a:p>
            <a:pPr marL="0" indent="0">
              <a:buFont typeface="Arial" panose="020B0604020202020204" pitchFamily="34" charset="0"/>
              <a:buNone/>
            </a:pPr>
            <a:r>
              <a:rPr lang="en-US" sz="1200" b="0" i="0" kern="1200" dirty="0">
                <a:solidFill>
                  <a:schemeClr val="tx1"/>
                </a:solidFill>
                <a:effectLst/>
                <a:latin typeface="+mn-lt"/>
                <a:ea typeface="+mn-ea"/>
                <a:cs typeface="+mn-cs"/>
              </a:rPr>
              <a:t>Image credit: Ryan </a:t>
            </a:r>
            <a:r>
              <a:rPr lang="en-US" sz="1200" b="0" i="0" kern="1200" dirty="0" err="1">
                <a:solidFill>
                  <a:schemeClr val="tx1"/>
                </a:solidFill>
                <a:effectLst/>
                <a:latin typeface="+mn-lt"/>
                <a:ea typeface="+mn-ea"/>
                <a:cs typeface="+mn-cs"/>
              </a:rPr>
              <a:t>Snaadt</a:t>
            </a:r>
            <a:r>
              <a:rPr lang="en-US" sz="1200" b="0" i="0" kern="1200" dirty="0">
                <a:solidFill>
                  <a:schemeClr val="tx1"/>
                </a:solidFill>
                <a:effectLst/>
                <a:latin typeface="+mn-lt"/>
                <a:ea typeface="+mn-ea"/>
                <a:cs typeface="+mn-cs"/>
              </a:rPr>
              <a:t> on </a:t>
            </a:r>
            <a:r>
              <a:rPr lang="en-US" sz="1200" b="0" i="0" kern="1200" dirty="0" err="1">
                <a:solidFill>
                  <a:schemeClr val="tx1"/>
                </a:solidFill>
                <a:effectLst/>
                <a:latin typeface="+mn-lt"/>
                <a:ea typeface="+mn-ea"/>
                <a:cs typeface="+mn-cs"/>
              </a:rPr>
              <a:t>unsplash</a:t>
            </a:r>
            <a:br>
              <a:rPr lang="en-US" dirty="0"/>
            </a:br>
            <a:endParaRPr lang="en-US" b="1" i="1" dirty="0">
              <a:effectLst/>
            </a:endParaRPr>
          </a:p>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36</a:t>
            </a:fld>
            <a:endParaRPr lang="en-US" dirty="0"/>
          </a:p>
        </p:txBody>
      </p:sp>
    </p:spTree>
    <p:extLst>
      <p:ext uri="{BB962C8B-B14F-4D97-AF65-F5344CB8AC3E}">
        <p14:creationId xmlns:p14="http://schemas.microsoft.com/office/powerpoint/2010/main" val="104769830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His Story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kern="1200" dirty="0">
                <a:solidFill>
                  <a:schemeClr val="tx1"/>
                </a:solidFill>
                <a:effectLst/>
                <a:latin typeface="+mn-lt"/>
                <a:ea typeface="+mn-ea"/>
                <a:cs typeface="+mn-cs"/>
              </a:rPr>
              <a:t>George enjoys his job and lives semi-independently in a small town, where he can easily find his way around.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kern="1200" dirty="0">
                <a:solidFill>
                  <a:schemeClr val="tx1"/>
                </a:solidFill>
                <a:effectLst/>
                <a:latin typeface="+mn-lt"/>
                <a:ea typeface="+mn-ea"/>
                <a:cs typeface="+mn-cs"/>
              </a:rPr>
              <a:t>However, George finds it hard to use search engines and navigate around web sites because of the need to work with large blocks of text.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kern="1200" dirty="0">
                <a:solidFill>
                  <a:schemeClr val="tx1"/>
                </a:solidFill>
                <a:effectLst/>
                <a:latin typeface="+mn-lt"/>
                <a:ea typeface="+mn-ea"/>
                <a:cs typeface="+mn-cs"/>
              </a:rPr>
              <a:t>He has problems using the online systems at work, and needs help to search for suitable videos or music.</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0" i="0" kern="1200" dirty="0">
                <a:solidFill>
                  <a:schemeClr val="tx1"/>
                </a:solidFill>
                <a:effectLst/>
                <a:latin typeface="+mn-lt"/>
                <a:ea typeface="+mn-ea"/>
                <a:cs typeface="+mn-cs"/>
              </a:rPr>
              <a:t>Image credit: </a:t>
            </a:r>
            <a:r>
              <a:rPr lang="en-US" sz="1200" b="0" i="0" kern="1200" dirty="0" err="1">
                <a:solidFill>
                  <a:schemeClr val="tx1"/>
                </a:solidFill>
                <a:effectLst/>
                <a:latin typeface="+mn-lt"/>
                <a:ea typeface="+mn-ea"/>
                <a:cs typeface="+mn-cs"/>
              </a:rPr>
              <a:t>pexels</a:t>
            </a:r>
            <a:r>
              <a:rPr lang="en-US" sz="1200" b="0" i="0" kern="1200" dirty="0">
                <a:solidFill>
                  <a:schemeClr val="tx1"/>
                </a:solidFill>
                <a:effectLst/>
                <a:latin typeface="+mn-lt"/>
                <a:ea typeface="+mn-ea"/>
                <a:cs typeface="+mn-cs"/>
              </a:rPr>
              <a:t> mart production on </a:t>
            </a:r>
            <a:r>
              <a:rPr lang="en-US" sz="1200" b="0" i="0" kern="1200" dirty="0" err="1">
                <a:solidFill>
                  <a:schemeClr val="tx1"/>
                </a:solidFill>
                <a:effectLst/>
                <a:latin typeface="+mn-lt"/>
                <a:ea typeface="+mn-ea"/>
                <a:cs typeface="+mn-cs"/>
              </a:rPr>
              <a:t>unsplash</a:t>
            </a:r>
            <a:endParaRPr lang="en-US" sz="1200" b="0" i="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b="1" i="1" dirty="0">
              <a:effectLst/>
            </a:endParaRPr>
          </a:p>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37</a:t>
            </a:fld>
            <a:endParaRPr lang="en-US" dirty="0"/>
          </a:p>
        </p:txBody>
      </p:sp>
    </p:spTree>
    <p:extLst>
      <p:ext uri="{BB962C8B-B14F-4D97-AF65-F5344CB8AC3E}">
        <p14:creationId xmlns:p14="http://schemas.microsoft.com/office/powerpoint/2010/main" val="38286490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3</a:t>
            </a:fld>
            <a:endParaRPr lang="en-US" dirty="0"/>
          </a:p>
        </p:txBody>
      </p:sp>
    </p:spTree>
    <p:extLst>
      <p:ext uri="{BB962C8B-B14F-4D97-AF65-F5344CB8AC3E}">
        <p14:creationId xmlns:p14="http://schemas.microsoft.com/office/powerpoint/2010/main" val="32423508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5</a:t>
            </a:fld>
            <a:endParaRPr lang="en-US" dirty="0"/>
          </a:p>
        </p:txBody>
      </p:sp>
    </p:spTree>
    <p:extLst>
      <p:ext uri="{BB962C8B-B14F-4D97-AF65-F5344CB8AC3E}">
        <p14:creationId xmlns:p14="http://schemas.microsoft.com/office/powerpoint/2010/main" val="37682824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credit: Elisa </a:t>
            </a:r>
            <a:r>
              <a:rPr lang="en-US" dirty="0" err="1"/>
              <a:t>Ventur</a:t>
            </a:r>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6</a:t>
            </a:fld>
            <a:endParaRPr lang="en-US" dirty="0"/>
          </a:p>
        </p:txBody>
      </p:sp>
    </p:spTree>
    <p:extLst>
      <p:ext uri="{BB962C8B-B14F-4D97-AF65-F5344CB8AC3E}">
        <p14:creationId xmlns:p14="http://schemas.microsoft.com/office/powerpoint/2010/main" val="26933302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7</a:t>
            </a:fld>
            <a:endParaRPr lang="en-US" dirty="0"/>
          </a:p>
        </p:txBody>
      </p:sp>
    </p:spTree>
    <p:extLst>
      <p:ext uri="{BB962C8B-B14F-4D97-AF65-F5344CB8AC3E}">
        <p14:creationId xmlns:p14="http://schemas.microsoft.com/office/powerpoint/2010/main" val="24253762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8</a:t>
            </a:fld>
            <a:endParaRPr lang="en-US" dirty="0"/>
          </a:p>
        </p:txBody>
      </p:sp>
    </p:spTree>
    <p:extLst>
      <p:ext uri="{BB962C8B-B14F-4D97-AF65-F5344CB8AC3E}">
        <p14:creationId xmlns:p14="http://schemas.microsoft.com/office/powerpoint/2010/main" val="24253762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Her Story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Alison has a medical background, working in rehabilitation of physical injuries.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She recently decided to work part-time to take up more hobbies and be with her grandchildren.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She wants to try an online course to learn Chinese, in preparation for a special holiday. Alison considers 63 to be the new 36. However, she has difficulty concentrating and finding the word she wants to say.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She often makes typos and has to correct sentences when she re-reads them. She becomes easily frustrated as she finds new technical things, like updated design patterns and applications, hard to learn and less intuitive than they used to be.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Plus, navigation takes longer than in the past.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Unfortunately, this includes learning how to use a new interface and this affects the way she works when swapping between her tablet, phone, and computer.</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1" i="1" dirty="0">
                <a:effectLst/>
              </a:rPr>
              <a:t>Mild Cognitive Impairment (MCI) </a:t>
            </a:r>
            <a:r>
              <a:rPr lang="en-US" dirty="0">
                <a:effectLst/>
              </a:rPr>
              <a:t>can involve problems with memory, language, thinking, and judgment that are greater than normal age-related challenges. It is sometimes considered the stage between the common and expected </a:t>
            </a:r>
            <a:r>
              <a:rPr lang="en-US" dirty="0">
                <a:effectLst/>
                <a:hlinkClick r:id="rId3" tooltip="People with age related forgefulness have impaired memory issues that can be a normal part of healthy aging. They may take longer to learn new things, forget something but remember it later, or occasionally forget particular words. (This differs from dementia where forgetfulness is due to a disorder and is more pronounced.)"/>
              </a:rPr>
              <a:t>age related forgetfulness</a:t>
            </a:r>
            <a:r>
              <a:rPr lang="en-US" dirty="0">
                <a:effectLst/>
              </a:rPr>
              <a:t> and the more serious decline of dementia, although many or most people with MCI will not develop dementia.</a:t>
            </a:r>
          </a:p>
          <a:p>
            <a:endParaRPr lang="en-US" dirty="0"/>
          </a:p>
          <a:p>
            <a:endParaRPr lang="en-US" dirty="0"/>
          </a:p>
          <a:p>
            <a:r>
              <a:rPr lang="en-US" dirty="0"/>
              <a:t>Image credit: Christian </a:t>
            </a:r>
            <a:r>
              <a:rPr lang="en-US" dirty="0" err="1"/>
              <a:t>Buehner</a:t>
            </a:r>
            <a:r>
              <a:rPr lang="en-US" dirty="0"/>
              <a:t> on </a:t>
            </a:r>
            <a:r>
              <a:rPr lang="en-US" dirty="0" err="1"/>
              <a:t>unsplash.com</a:t>
            </a:r>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10</a:t>
            </a:fld>
            <a:endParaRPr lang="en-US" dirty="0"/>
          </a:p>
        </p:txBody>
      </p:sp>
    </p:spTree>
    <p:extLst>
      <p:ext uri="{BB962C8B-B14F-4D97-AF65-F5344CB8AC3E}">
        <p14:creationId xmlns:p14="http://schemas.microsoft.com/office/powerpoint/2010/main" val="5282470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His Story</a:t>
            </a:r>
          </a:p>
          <a:p>
            <a:pPr marL="514350" indent="-285750">
              <a:buFont typeface="Arial" panose="020B0604020202020204" pitchFamily="34" charset="0"/>
              <a:buChar char="•"/>
            </a:pPr>
            <a:r>
              <a:rPr lang="en-US" sz="1200" b="0" i="0" u="none" strike="noStrike" cap="none" dirty="0">
                <a:solidFill>
                  <a:schemeClr val="dk1"/>
                </a:solidFill>
                <a:effectLst/>
                <a:latin typeface="Arial"/>
                <a:ea typeface="Arial"/>
                <a:cs typeface="Arial"/>
                <a:sym typeface="Arial"/>
              </a:rPr>
              <a:t>Kwame was involved in a very serious car crash that left him with some physical, sensory, and cognitive and learning disabilities having sustained a </a:t>
            </a:r>
            <a:r>
              <a:rPr lang="en-US" sz="1200" b="0" i="0" u="none" strike="noStrike" cap="none" dirty="0">
                <a:solidFill>
                  <a:schemeClr val="dk1"/>
                </a:solidFill>
                <a:effectLst/>
                <a:latin typeface="Arial"/>
                <a:ea typeface="Arial"/>
                <a:cs typeface="Arial"/>
                <a:sym typeface="Arial"/>
                <a:hlinkClick r:id="rId3" tooltip="Brain injury including, traumatic brain injury (TBI) and acquired brain injury (ABI), are caused by damage to the brain which can lead to long-term impairment of executive function, memory, learning, coordination, speech, and emotions as well as other physical and sensory impairments."/>
              </a:rPr>
              <a:t>brain injury</a:t>
            </a:r>
            <a:r>
              <a:rPr lang="en-US" sz="1200" b="0" i="0" u="none" strike="noStrike" cap="none" dirty="0">
                <a:solidFill>
                  <a:schemeClr val="dk1"/>
                </a:solidFill>
                <a:effectLst/>
                <a:latin typeface="Arial"/>
                <a:ea typeface="Arial"/>
                <a:cs typeface="Arial"/>
                <a:sym typeface="Arial"/>
              </a:rPr>
              <a:t>. </a:t>
            </a:r>
          </a:p>
          <a:p>
            <a:pPr marL="514350" indent="-285750">
              <a:buFont typeface="Arial" panose="020B0604020202020204" pitchFamily="34" charset="0"/>
              <a:buChar char="•"/>
            </a:pPr>
            <a:r>
              <a:rPr lang="en-US" sz="1200" b="0" i="0" u="none" strike="noStrike" cap="none" dirty="0">
                <a:solidFill>
                  <a:schemeClr val="dk1"/>
                </a:solidFill>
                <a:effectLst/>
                <a:latin typeface="Arial"/>
                <a:ea typeface="Arial"/>
                <a:cs typeface="Arial"/>
                <a:sym typeface="Arial"/>
              </a:rPr>
              <a:t>He has returned to work. However, he often finds conversations are strained due to difficulties with memory recollection and visual understanding.</a:t>
            </a:r>
          </a:p>
          <a:p>
            <a:pPr marL="514350" indent="-285750">
              <a:buFont typeface="Arial" panose="020B0604020202020204" pitchFamily="34" charset="0"/>
              <a:buChar char="•"/>
            </a:pPr>
            <a:r>
              <a:rPr lang="en-US" sz="1200" b="0" i="0" u="none" strike="noStrike" cap="none" dirty="0">
                <a:solidFill>
                  <a:schemeClr val="dk1"/>
                </a:solidFill>
                <a:effectLst/>
                <a:latin typeface="Arial"/>
                <a:ea typeface="Arial"/>
                <a:cs typeface="Arial"/>
                <a:sym typeface="Arial"/>
              </a:rPr>
              <a:t>Kwame learnt how to walk, talk, and live life all over again. </a:t>
            </a:r>
          </a:p>
          <a:p>
            <a:pPr marL="514350" indent="-285750">
              <a:buFont typeface="Arial" panose="020B0604020202020204" pitchFamily="34" charset="0"/>
              <a:buChar char="•"/>
            </a:pPr>
            <a:r>
              <a:rPr lang="en-US" sz="1200" b="0" i="0" u="none" strike="noStrike" cap="none" dirty="0">
                <a:solidFill>
                  <a:schemeClr val="dk1"/>
                </a:solidFill>
                <a:effectLst/>
                <a:latin typeface="Arial"/>
                <a:ea typeface="Arial"/>
                <a:cs typeface="Arial"/>
                <a:sym typeface="Arial"/>
              </a:rPr>
              <a:t>Medical experts informed him that his greatest chances for recovery would take place within the first 2 years after his injury. After that he may continue to recover, but at a much slower, and incremental rate. </a:t>
            </a:r>
          </a:p>
          <a:p>
            <a:pPr marL="514350" indent="-285750">
              <a:buFont typeface="Arial" panose="020B0604020202020204" pitchFamily="34" charset="0"/>
              <a:buChar char="•"/>
            </a:pPr>
            <a:r>
              <a:rPr lang="en-US" sz="1200" b="0" i="0" u="none" strike="noStrike" cap="none" dirty="0">
                <a:solidFill>
                  <a:schemeClr val="dk1"/>
                </a:solidFill>
                <a:effectLst/>
                <a:latin typeface="Arial"/>
                <a:ea typeface="Arial"/>
                <a:cs typeface="Arial"/>
                <a:sym typeface="Arial"/>
              </a:rPr>
              <a:t>His friends and family are amazed by how quickly he has regained his ability to speak, and perform his daily life functions. They are confused by all of the cognitive difficulties he says he is having, despite his ability to articulate and communicate. </a:t>
            </a:r>
          </a:p>
          <a:p>
            <a:pPr marL="514350" indent="-285750">
              <a:buFont typeface="Arial" panose="020B0604020202020204" pitchFamily="34" charset="0"/>
              <a:buChar char="•"/>
            </a:pPr>
            <a:r>
              <a:rPr lang="en-US" sz="1200" b="0" i="0" u="none" strike="noStrike" cap="none" dirty="0">
                <a:solidFill>
                  <a:schemeClr val="dk1"/>
                </a:solidFill>
                <a:effectLst/>
                <a:latin typeface="Arial"/>
                <a:ea typeface="Arial"/>
                <a:cs typeface="Arial"/>
                <a:sym typeface="Arial"/>
              </a:rPr>
              <a:t>For example, he often cannot recognize images and faces. He gets disorientated in physical spaces. He often gets lost in rooms, as well as buildings, larger places, documents, and web sites.</a:t>
            </a:r>
          </a:p>
          <a:p>
            <a:pPr marL="514350" indent="-285750">
              <a:buFont typeface="Arial" panose="020B0604020202020204" pitchFamily="34" charset="0"/>
              <a:buChar char="•"/>
            </a:pPr>
            <a:r>
              <a:rPr lang="en-US" sz="1200" b="0" i="0" u="none" strike="noStrike" cap="none" dirty="0">
                <a:solidFill>
                  <a:schemeClr val="dk1"/>
                </a:solidFill>
                <a:effectLst/>
                <a:latin typeface="Arial"/>
                <a:ea typeface="Arial"/>
                <a:cs typeface="Arial"/>
                <a:sym typeface="Arial"/>
              </a:rPr>
              <a:t>He has returned to his old company as a researcher and is back using applications and the internet throughout his working day.</a:t>
            </a:r>
          </a:p>
          <a:p>
            <a:pPr marL="514350" indent="-285750">
              <a:buFont typeface="Arial" panose="020B0604020202020204" pitchFamily="34" charset="0"/>
              <a:buChar char="•"/>
            </a:pPr>
            <a:endParaRPr lang="en-US" sz="1200" b="0" i="0" u="none" strike="noStrike" cap="none" dirty="0">
              <a:solidFill>
                <a:schemeClr val="dk1"/>
              </a:solidFill>
              <a:effectLst/>
              <a:latin typeface="Arial"/>
              <a:ea typeface="Arial"/>
              <a:cs typeface="Arial"/>
              <a:sym typeface="Arial"/>
            </a:endParaRPr>
          </a:p>
          <a:p>
            <a:pPr marL="228600" indent="0">
              <a:buFont typeface="Arial" panose="020B0604020202020204" pitchFamily="34" charset="0"/>
              <a:buNone/>
            </a:pPr>
            <a:r>
              <a:rPr lang="en-US" sz="1200" b="0" i="0" u="none" strike="noStrike" cap="none" dirty="0">
                <a:solidFill>
                  <a:schemeClr val="dk1"/>
                </a:solidFill>
                <a:effectLst/>
                <a:latin typeface="Arial"/>
                <a:ea typeface="Arial"/>
                <a:cs typeface="Arial"/>
                <a:sym typeface="Arial"/>
              </a:rPr>
              <a:t>Image credit: </a:t>
            </a:r>
            <a:r>
              <a:rPr lang="en-US" sz="1200" b="0" i="0" u="none" strike="noStrike" cap="none" dirty="0" err="1">
                <a:solidFill>
                  <a:schemeClr val="dk1"/>
                </a:solidFill>
                <a:effectLst/>
                <a:latin typeface="Arial"/>
                <a:ea typeface="Arial"/>
                <a:cs typeface="Arial"/>
                <a:sym typeface="Arial"/>
              </a:rPr>
              <a:t>Hust</a:t>
            </a:r>
            <a:r>
              <a:rPr lang="en-US" sz="1200" b="0" i="0" u="none" strike="noStrike" cap="none" dirty="0">
                <a:solidFill>
                  <a:schemeClr val="dk1"/>
                </a:solidFill>
                <a:effectLst/>
                <a:latin typeface="Arial"/>
                <a:ea typeface="Arial"/>
                <a:cs typeface="Arial"/>
                <a:sym typeface="Arial"/>
              </a:rPr>
              <a:t> Wilson on </a:t>
            </a:r>
            <a:r>
              <a:rPr lang="en-US" sz="1200" b="0" i="0" u="none" strike="noStrike" cap="none" dirty="0" err="1">
                <a:solidFill>
                  <a:schemeClr val="dk1"/>
                </a:solidFill>
                <a:effectLst/>
                <a:latin typeface="Arial"/>
                <a:ea typeface="Arial"/>
                <a:cs typeface="Arial"/>
                <a:sym typeface="Arial"/>
              </a:rPr>
              <a:t>unsplash</a:t>
            </a:r>
            <a:endParaRPr lang="en-US" sz="1200" b="0" i="0" u="none" strike="noStrike" cap="none" dirty="0">
              <a:solidFill>
                <a:schemeClr val="dk1"/>
              </a:solidFill>
              <a:effectLst/>
              <a:latin typeface="Arial"/>
              <a:ea typeface="Arial"/>
              <a:cs typeface="Arial"/>
              <a:sym typeface="Arial"/>
            </a:endParaRPr>
          </a:p>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11</a:t>
            </a:fld>
            <a:endParaRPr lang="en-US" dirty="0"/>
          </a:p>
        </p:txBody>
      </p:sp>
    </p:spTree>
    <p:extLst>
      <p:ext uri="{BB962C8B-B14F-4D97-AF65-F5344CB8AC3E}">
        <p14:creationId xmlns:p14="http://schemas.microsoft.com/office/powerpoint/2010/main" val="18014952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endParaRPr lang="en-US" dirty="0"/>
          </a:p>
        </p:txBody>
      </p:sp>
      <p:sp>
        <p:nvSpPr>
          <p:cNvPr id="5" name="Footer Placeholder 4"/>
          <p:cNvSpPr>
            <a:spLocks noGrp="1"/>
          </p:cNvSpPr>
          <p:nvPr>
            <p:ph type="ftr" sz="quarter" idx="11"/>
          </p:nvPr>
        </p:nvSpPr>
        <p:spPr/>
        <p:txBody>
          <a:bodyPr/>
          <a:lstStyle>
            <a:lvl1pPr>
              <a:defRPr/>
            </a:lvl1pPr>
          </a:lstStyle>
          <a:p>
            <a:endParaRPr lang="en-US" dirty="0"/>
          </a:p>
        </p:txBody>
      </p:sp>
      <p:sp>
        <p:nvSpPr>
          <p:cNvPr id="6" name="Slide Number Placeholder 5"/>
          <p:cNvSpPr>
            <a:spLocks noGrp="1"/>
          </p:cNvSpPr>
          <p:nvPr>
            <p:ph type="sldNum" sz="quarter" idx="12"/>
          </p:nvPr>
        </p:nvSpPr>
        <p:spPr/>
        <p:txBody>
          <a:bodyPr/>
          <a:lstStyle>
            <a:lvl1pPr>
              <a:defRPr/>
            </a:lvl1pPr>
          </a:lstStyle>
          <a:p>
            <a:fld id="{66991C8D-1D89-6A41-AED8-346435B96534}" type="slidenum">
              <a:rPr lang="en-US" smtClean="0"/>
              <a:t>‹#›</a:t>
            </a:fld>
            <a:endParaRPr lang="en-US" dirty="0"/>
          </a:p>
        </p:txBody>
      </p:sp>
    </p:spTree>
    <p:extLst>
      <p:ext uri="{BB962C8B-B14F-4D97-AF65-F5344CB8AC3E}">
        <p14:creationId xmlns:p14="http://schemas.microsoft.com/office/powerpoint/2010/main" val="32145500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F05936"/>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dirty="0"/>
          </a:p>
        </p:txBody>
      </p:sp>
      <p:sp>
        <p:nvSpPr>
          <p:cNvPr id="5" name="Footer Placeholder 4"/>
          <p:cNvSpPr>
            <a:spLocks noGrp="1"/>
          </p:cNvSpPr>
          <p:nvPr>
            <p:ph type="ftr" sz="quarter" idx="11"/>
          </p:nvPr>
        </p:nvSpPr>
        <p:spPr/>
        <p:txBody>
          <a:bodyPr/>
          <a:lstStyle>
            <a:lvl1pPr>
              <a:defRPr/>
            </a:lvl1pPr>
          </a:lstStyle>
          <a:p>
            <a:endParaRPr lang="en-US" dirty="0"/>
          </a:p>
        </p:txBody>
      </p:sp>
      <p:sp>
        <p:nvSpPr>
          <p:cNvPr id="6" name="Slide Number Placeholder 5"/>
          <p:cNvSpPr>
            <a:spLocks noGrp="1"/>
          </p:cNvSpPr>
          <p:nvPr>
            <p:ph type="sldNum" sz="quarter" idx="12"/>
          </p:nvPr>
        </p:nvSpPr>
        <p:spPr/>
        <p:txBody>
          <a:bodyPr/>
          <a:lstStyle>
            <a:lvl1pPr>
              <a:defRPr/>
            </a:lvl1pPr>
          </a:lstStyle>
          <a:p>
            <a:fld id="{66991C8D-1D89-6A41-AED8-346435B96534}" type="slidenum">
              <a:rPr lang="en-US" smtClean="0"/>
              <a:t>‹#›</a:t>
            </a:fld>
            <a:endParaRPr lang="en-US" dirty="0"/>
          </a:p>
        </p:txBody>
      </p:sp>
    </p:spTree>
    <p:extLst>
      <p:ext uri="{BB962C8B-B14F-4D97-AF65-F5344CB8AC3E}">
        <p14:creationId xmlns:p14="http://schemas.microsoft.com/office/powerpoint/2010/main" val="24776593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lvl1pPr>
              <a:defRPr>
                <a:solidFill>
                  <a:srgbClr val="F05936"/>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dirty="0"/>
          </a:p>
        </p:txBody>
      </p:sp>
      <p:sp>
        <p:nvSpPr>
          <p:cNvPr id="5" name="Footer Placeholder 4"/>
          <p:cNvSpPr>
            <a:spLocks noGrp="1"/>
          </p:cNvSpPr>
          <p:nvPr>
            <p:ph type="ftr" sz="quarter" idx="11"/>
          </p:nvPr>
        </p:nvSpPr>
        <p:spPr/>
        <p:txBody>
          <a:bodyPr/>
          <a:lstStyle>
            <a:lvl1pPr>
              <a:defRPr/>
            </a:lvl1pPr>
          </a:lstStyle>
          <a:p>
            <a:endParaRPr lang="en-US" dirty="0"/>
          </a:p>
        </p:txBody>
      </p:sp>
      <p:sp>
        <p:nvSpPr>
          <p:cNvPr id="6" name="Slide Number Placeholder 5"/>
          <p:cNvSpPr>
            <a:spLocks noGrp="1"/>
          </p:cNvSpPr>
          <p:nvPr>
            <p:ph type="sldNum" sz="quarter" idx="12"/>
          </p:nvPr>
        </p:nvSpPr>
        <p:spPr/>
        <p:txBody>
          <a:bodyPr/>
          <a:lstStyle>
            <a:lvl1pPr>
              <a:defRPr/>
            </a:lvl1pPr>
          </a:lstStyle>
          <a:p>
            <a:fld id="{66991C8D-1D89-6A41-AED8-346435B96534}" type="slidenum">
              <a:rPr lang="en-US" smtClean="0"/>
              <a:t>‹#›</a:t>
            </a:fld>
            <a:endParaRPr lang="en-US" dirty="0"/>
          </a:p>
        </p:txBody>
      </p:sp>
    </p:spTree>
    <p:extLst>
      <p:ext uri="{BB962C8B-B14F-4D97-AF65-F5344CB8AC3E}">
        <p14:creationId xmlns:p14="http://schemas.microsoft.com/office/powerpoint/2010/main" val="29829818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84095" y="474356"/>
            <a:ext cx="10972800" cy="686229"/>
          </a:xfrm>
          <a:prstGeom prst="rect">
            <a:avLst/>
          </a:prstGeom>
        </p:spPr>
        <p:txBody>
          <a:bodyPr/>
          <a:lstStyle>
            <a:lvl1pPr>
              <a:defRPr sz="3600">
                <a:solidFill>
                  <a:schemeClr val="tx1"/>
                </a:solidFill>
                <a:latin typeface="Arial" charset="0"/>
                <a:ea typeface="Arial" charset="0"/>
                <a:cs typeface="Arial" charset="0"/>
              </a:defRPr>
            </a:lvl1pPr>
          </a:lstStyle>
          <a:p>
            <a:r>
              <a:rPr lang="en-US"/>
              <a:t>Click to edit Master title style</a:t>
            </a:r>
            <a:endParaRPr lang="en-US" dirty="0"/>
          </a:p>
        </p:txBody>
      </p:sp>
      <p:sp>
        <p:nvSpPr>
          <p:cNvPr id="3" name="Content Placeholder 2"/>
          <p:cNvSpPr>
            <a:spLocks noGrp="1"/>
          </p:cNvSpPr>
          <p:nvPr>
            <p:ph idx="1"/>
          </p:nvPr>
        </p:nvSpPr>
        <p:spPr>
          <a:xfrm>
            <a:off x="484095" y="1324708"/>
            <a:ext cx="10972800" cy="4618891"/>
          </a:xfrm>
        </p:spPr>
        <p:txBody>
          <a:bodyPr/>
          <a:lstStyle>
            <a:lvl1pPr>
              <a:buClr>
                <a:srgbClr val="F45025"/>
              </a:buClr>
              <a:defRPr sz="2800"/>
            </a:lvl1pPr>
            <a:lvl2pPr>
              <a:buClr>
                <a:srgbClr val="F45025"/>
              </a:buClr>
              <a:defRPr sz="2800"/>
            </a:lvl2pPr>
            <a:lvl3pPr>
              <a:buClr>
                <a:srgbClr val="F45025"/>
              </a:buClr>
              <a:defRPr sz="2800"/>
            </a:lvl3pPr>
            <a:lvl4pPr>
              <a:buClr>
                <a:srgbClr val="F45025"/>
              </a:buClr>
              <a:defRPr sz="2800"/>
            </a:lvl4pPr>
            <a:lvl5pPr>
              <a:buClr>
                <a:srgbClr val="F45025"/>
              </a:buClr>
              <a:defRPr sz="2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Slide Number Placeholder 3"/>
          <p:cNvSpPr>
            <a:spLocks noGrp="1"/>
          </p:cNvSpPr>
          <p:nvPr>
            <p:ph type="sldNum" sz="quarter" idx="10"/>
          </p:nvPr>
        </p:nvSpPr>
        <p:spPr/>
        <p:txBody>
          <a:bodyPr/>
          <a:lstStyle>
            <a:lvl1pPr>
              <a:defRPr/>
            </a:lvl1pPr>
          </a:lstStyle>
          <a:p>
            <a:pPr>
              <a:defRPr/>
            </a:pPr>
            <a:fld id="{A304EB23-957D-49C6-B4DA-5A03BBEAED57}" type="slidenum">
              <a:rPr lang="en-US" altLang="en-US"/>
              <a:pPr>
                <a:defRPr/>
              </a:pPr>
              <a:t>‹#›</a:t>
            </a:fld>
            <a:endParaRPr lang="en-US" altLang="en-US" dirty="0">
              <a:solidFill>
                <a:schemeClr val="tx1"/>
              </a:solidFill>
            </a:endParaRPr>
          </a:p>
        </p:txBody>
      </p:sp>
    </p:spTree>
    <p:extLst>
      <p:ext uri="{BB962C8B-B14F-4D97-AF65-F5344CB8AC3E}">
        <p14:creationId xmlns:p14="http://schemas.microsoft.com/office/powerpoint/2010/main" val="38905634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lvl1pPr>
              <a:defRPr/>
            </a:lvl1pPr>
          </a:lstStyle>
          <a:p>
            <a:pPr>
              <a:defRPr/>
            </a:pPr>
            <a:fld id="{5997BB00-9803-41B4-AC65-7DC582A38785}" type="slidenum">
              <a:rPr lang="en-US" altLang="en-US"/>
              <a:pPr>
                <a:defRPr/>
              </a:pPr>
              <a:t>‹#›</a:t>
            </a:fld>
            <a:endParaRPr lang="en-US" altLang="en-US" dirty="0">
              <a:solidFill>
                <a:schemeClr val="tx1"/>
              </a:solidFill>
            </a:endParaRPr>
          </a:p>
        </p:txBody>
      </p:sp>
      <p:sp>
        <p:nvSpPr>
          <p:cNvPr id="4" name="Rectangle 18"/>
          <p:cNvSpPr>
            <a:spLocks noChangeArrowheads="1"/>
          </p:cNvSpPr>
          <p:nvPr/>
        </p:nvSpPr>
        <p:spPr bwMode="auto">
          <a:xfrm>
            <a:off x="508000" y="381000"/>
            <a:ext cx="11176000" cy="76200"/>
          </a:xfrm>
          <a:prstGeom prst="rect">
            <a:avLst/>
          </a:prstGeom>
          <a:solidFill>
            <a:schemeClr val="tx1"/>
          </a:solidFill>
          <a:ln>
            <a:noFill/>
          </a:ln>
        </p:spPr>
        <p:txBody>
          <a:bodyPr wrap="none" anchor="ctr"/>
          <a:lstStyle>
            <a:lvl1pPr eaLnBrk="0" hangingPunct="0">
              <a:defRPr>
                <a:solidFill>
                  <a:schemeClr val="tx1"/>
                </a:solidFill>
                <a:latin typeface="Arial" pitchFamily="34" charset="0"/>
                <a:ea typeface="ＭＳ Ｐゴシック" pitchFamily="34" charset="-128"/>
              </a:defRPr>
            </a:lvl1pPr>
            <a:lvl2pPr marL="742950" indent="-285750" eaLnBrk="0" hangingPunct="0">
              <a:defRPr>
                <a:solidFill>
                  <a:schemeClr val="tx1"/>
                </a:solidFill>
                <a:latin typeface="Arial" pitchFamily="34" charset="0"/>
                <a:ea typeface="ＭＳ Ｐゴシック" pitchFamily="34" charset="-128"/>
              </a:defRPr>
            </a:lvl2pPr>
            <a:lvl3pPr marL="1143000" indent="-228600" eaLnBrk="0" hangingPunct="0">
              <a:defRPr>
                <a:solidFill>
                  <a:schemeClr val="tx1"/>
                </a:solidFill>
                <a:latin typeface="Arial" pitchFamily="34" charset="0"/>
                <a:ea typeface="ＭＳ Ｐゴシック" pitchFamily="34" charset="-128"/>
              </a:defRPr>
            </a:lvl3pPr>
            <a:lvl4pPr marL="1600200" indent="-228600" eaLnBrk="0" hangingPunct="0">
              <a:defRPr>
                <a:solidFill>
                  <a:schemeClr val="tx1"/>
                </a:solidFill>
                <a:latin typeface="Arial" pitchFamily="34" charset="0"/>
                <a:ea typeface="ＭＳ Ｐゴシック" pitchFamily="34" charset="-128"/>
              </a:defRPr>
            </a:lvl4pPr>
            <a:lvl5pPr marL="2057400" indent="-228600" eaLnBrk="0" hangingPunct="0">
              <a:defRPr>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pitchFamily="34" charset="0"/>
                <a:ea typeface="ＭＳ Ｐゴシック" pitchFamily="34" charset="-128"/>
              </a:defRPr>
            </a:lvl9pPr>
          </a:lstStyle>
          <a:p>
            <a:pPr algn="ctr" eaLnBrk="1" hangingPunct="1"/>
            <a:endParaRPr lang="en-US" altLang="en-US" sz="2000" dirty="0"/>
          </a:p>
        </p:txBody>
      </p:sp>
    </p:spTree>
    <p:extLst>
      <p:ext uri="{BB962C8B-B14F-4D97-AF65-F5344CB8AC3E}">
        <p14:creationId xmlns:p14="http://schemas.microsoft.com/office/powerpoint/2010/main" val="364434896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lvl1pPr>
              <a:defRPr/>
            </a:lvl1pPr>
          </a:lstStyle>
          <a:p>
            <a:pPr>
              <a:defRPr/>
            </a:pPr>
            <a:fld id="{82B009ED-B312-4ACC-B6D2-3B3431B195CD}" type="slidenum">
              <a:rPr lang="en-US" altLang="en-US"/>
              <a:pPr>
                <a:defRPr/>
              </a:pPr>
              <a:t>‹#›</a:t>
            </a:fld>
            <a:endParaRPr lang="en-US" altLang="en-US" dirty="0">
              <a:solidFill>
                <a:schemeClr val="tx1"/>
              </a:solidFill>
            </a:endParaRPr>
          </a:p>
        </p:txBody>
      </p:sp>
      <p:sp>
        <p:nvSpPr>
          <p:cNvPr id="4" name="Rectangle 18"/>
          <p:cNvSpPr>
            <a:spLocks noChangeArrowheads="1"/>
          </p:cNvSpPr>
          <p:nvPr/>
        </p:nvSpPr>
        <p:spPr bwMode="auto">
          <a:xfrm>
            <a:off x="508000" y="152400"/>
            <a:ext cx="11176000" cy="76200"/>
          </a:xfrm>
          <a:prstGeom prst="rect">
            <a:avLst/>
          </a:prstGeom>
          <a:solidFill>
            <a:schemeClr val="tx1"/>
          </a:solidFill>
          <a:ln>
            <a:noFill/>
          </a:ln>
        </p:spPr>
        <p:txBody>
          <a:bodyPr wrap="none" anchor="ctr"/>
          <a:lstStyle>
            <a:lvl1pPr eaLnBrk="0" hangingPunct="0">
              <a:defRPr>
                <a:solidFill>
                  <a:schemeClr val="tx1"/>
                </a:solidFill>
                <a:latin typeface="Arial" pitchFamily="34" charset="0"/>
                <a:ea typeface="ＭＳ Ｐゴシック" pitchFamily="34" charset="-128"/>
              </a:defRPr>
            </a:lvl1pPr>
            <a:lvl2pPr marL="742950" indent="-285750" eaLnBrk="0" hangingPunct="0">
              <a:defRPr>
                <a:solidFill>
                  <a:schemeClr val="tx1"/>
                </a:solidFill>
                <a:latin typeface="Arial" pitchFamily="34" charset="0"/>
                <a:ea typeface="ＭＳ Ｐゴシック" pitchFamily="34" charset="-128"/>
              </a:defRPr>
            </a:lvl2pPr>
            <a:lvl3pPr marL="1143000" indent="-228600" eaLnBrk="0" hangingPunct="0">
              <a:defRPr>
                <a:solidFill>
                  <a:schemeClr val="tx1"/>
                </a:solidFill>
                <a:latin typeface="Arial" pitchFamily="34" charset="0"/>
                <a:ea typeface="ＭＳ Ｐゴシック" pitchFamily="34" charset="-128"/>
              </a:defRPr>
            </a:lvl3pPr>
            <a:lvl4pPr marL="1600200" indent="-228600" eaLnBrk="0" hangingPunct="0">
              <a:defRPr>
                <a:solidFill>
                  <a:schemeClr val="tx1"/>
                </a:solidFill>
                <a:latin typeface="Arial" pitchFamily="34" charset="0"/>
                <a:ea typeface="ＭＳ Ｐゴシック" pitchFamily="34" charset="-128"/>
              </a:defRPr>
            </a:lvl4pPr>
            <a:lvl5pPr marL="2057400" indent="-228600" eaLnBrk="0" hangingPunct="0">
              <a:defRPr>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pitchFamily="34" charset="0"/>
                <a:ea typeface="ＭＳ Ｐゴシック" pitchFamily="34" charset="-128"/>
              </a:defRPr>
            </a:lvl9pPr>
          </a:lstStyle>
          <a:p>
            <a:pPr algn="ctr" eaLnBrk="1" hangingPunct="1"/>
            <a:endParaRPr lang="en-US" altLang="en-US" sz="2000" dirty="0"/>
          </a:p>
        </p:txBody>
      </p:sp>
    </p:spTree>
    <p:extLst>
      <p:ext uri="{BB962C8B-B14F-4D97-AF65-F5344CB8AC3E}">
        <p14:creationId xmlns:p14="http://schemas.microsoft.com/office/powerpoint/2010/main" val="11746014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endParaRPr lang="en-US" dirty="0"/>
          </a:p>
        </p:txBody>
      </p:sp>
      <p:sp>
        <p:nvSpPr>
          <p:cNvPr id="5" name="Footer Placeholder 4"/>
          <p:cNvSpPr>
            <a:spLocks noGrp="1"/>
          </p:cNvSpPr>
          <p:nvPr>
            <p:ph type="ftr" sz="quarter" idx="11"/>
          </p:nvPr>
        </p:nvSpPr>
        <p:spPr/>
        <p:txBody>
          <a:bodyPr/>
          <a:lstStyle>
            <a:lvl1pPr>
              <a:defRPr/>
            </a:lvl1pPr>
          </a:lstStyle>
          <a:p>
            <a:endParaRPr lang="en-US" dirty="0"/>
          </a:p>
        </p:txBody>
      </p:sp>
      <p:sp>
        <p:nvSpPr>
          <p:cNvPr id="6" name="Slide Number Placeholder 5"/>
          <p:cNvSpPr>
            <a:spLocks noGrp="1"/>
          </p:cNvSpPr>
          <p:nvPr>
            <p:ph type="sldNum" sz="quarter" idx="12"/>
          </p:nvPr>
        </p:nvSpPr>
        <p:spPr>
          <a:xfrm>
            <a:off x="11390242" y="6400800"/>
            <a:ext cx="598557" cy="304800"/>
          </a:xfrm>
        </p:spPr>
        <p:txBody>
          <a:bodyPr/>
          <a:lstStyle>
            <a:lvl1pPr algn="r">
              <a:defRPr/>
            </a:lvl1pPr>
          </a:lstStyle>
          <a:p>
            <a:fld id="{66991C8D-1D89-6A41-AED8-346435B96534}" type="slidenum">
              <a:rPr lang="en-US" smtClean="0"/>
              <a:pPr/>
              <a:t>‹#›</a:t>
            </a:fld>
            <a:endParaRPr lang="en-US" dirty="0"/>
          </a:p>
        </p:txBody>
      </p:sp>
    </p:spTree>
    <p:extLst>
      <p:ext uri="{BB962C8B-B14F-4D97-AF65-F5344CB8AC3E}">
        <p14:creationId xmlns:p14="http://schemas.microsoft.com/office/powerpoint/2010/main" val="386464987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Footer Placeholder 2"/>
          <p:cNvSpPr>
            <a:spLocks noGrp="1"/>
          </p:cNvSpPr>
          <p:nvPr>
            <p:ph type="ftr" sz="quarter" idx="10"/>
          </p:nvPr>
        </p:nvSpPr>
        <p:spPr>
          <a:xfrm>
            <a:off x="4038600" y="6356351"/>
            <a:ext cx="4114800" cy="365125"/>
          </a:xfrm>
          <a:prstGeom prst="rect">
            <a:avLst/>
          </a:prstGeom>
        </p:spPr>
        <p:txBody>
          <a:bodyPr/>
          <a:lstStyle>
            <a:lvl1pPr>
              <a:defRPr/>
            </a:lvl1pPr>
          </a:lstStyle>
          <a:p>
            <a:endParaRPr lang="en-US" dirty="0"/>
          </a:p>
        </p:txBody>
      </p:sp>
      <p:sp>
        <p:nvSpPr>
          <p:cNvPr id="4" name="Slide Number Placeholder 3"/>
          <p:cNvSpPr>
            <a:spLocks noGrp="1"/>
          </p:cNvSpPr>
          <p:nvPr>
            <p:ph type="sldNum" sz="quarter" idx="11"/>
          </p:nvPr>
        </p:nvSpPr>
        <p:spPr>
          <a:xfrm>
            <a:off x="8610600" y="6356351"/>
            <a:ext cx="2743200" cy="365125"/>
          </a:xfrm>
          <a:prstGeom prst="rect">
            <a:avLst/>
          </a:prstGeom>
        </p:spPr>
        <p:txBody>
          <a:bodyPr/>
          <a:lstStyle/>
          <a:p>
            <a:fld id="{2720F617-7426-544D-9FE9-88EFA4C817E3}" type="slidenum">
              <a:rPr lang="en-US" smtClean="0"/>
              <a:t>‹#›</a:t>
            </a:fld>
            <a:endParaRPr lang="en-US" dirty="0"/>
          </a:p>
        </p:txBody>
      </p:sp>
    </p:spTree>
    <p:extLst>
      <p:ext uri="{BB962C8B-B14F-4D97-AF65-F5344CB8AC3E}">
        <p14:creationId xmlns:p14="http://schemas.microsoft.com/office/powerpoint/2010/main" val="317165356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endParaRPr lang="en-US" dirty="0"/>
          </a:p>
        </p:txBody>
      </p:sp>
      <p:sp>
        <p:nvSpPr>
          <p:cNvPr id="5" name="Footer Placeholder 4"/>
          <p:cNvSpPr>
            <a:spLocks noGrp="1"/>
          </p:cNvSpPr>
          <p:nvPr>
            <p:ph type="ftr" sz="quarter" idx="11"/>
          </p:nvPr>
        </p:nvSpPr>
        <p:spPr/>
        <p:txBody>
          <a:bodyPr/>
          <a:lstStyle>
            <a:lvl1pPr>
              <a:defRPr/>
            </a:lvl1pPr>
          </a:lstStyle>
          <a:p>
            <a:endParaRPr lang="en-US" dirty="0"/>
          </a:p>
        </p:txBody>
      </p:sp>
      <p:sp>
        <p:nvSpPr>
          <p:cNvPr id="6" name="Slide Number Placeholder 5"/>
          <p:cNvSpPr>
            <a:spLocks noGrp="1"/>
          </p:cNvSpPr>
          <p:nvPr>
            <p:ph type="sldNum" sz="quarter" idx="12"/>
          </p:nvPr>
        </p:nvSpPr>
        <p:spPr/>
        <p:txBody>
          <a:bodyPr/>
          <a:lstStyle>
            <a:lvl1pPr>
              <a:defRPr/>
            </a:lvl1pPr>
          </a:lstStyle>
          <a:p>
            <a:fld id="{66991C8D-1D89-6A41-AED8-346435B96534}" type="slidenum">
              <a:rPr lang="en-US" smtClean="0"/>
              <a:t>‹#›</a:t>
            </a:fld>
            <a:endParaRPr lang="en-US" dirty="0"/>
          </a:p>
        </p:txBody>
      </p:sp>
    </p:spTree>
    <p:extLst>
      <p:ext uri="{BB962C8B-B14F-4D97-AF65-F5344CB8AC3E}">
        <p14:creationId xmlns:p14="http://schemas.microsoft.com/office/powerpoint/2010/main" val="201744235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84095" y="474356"/>
            <a:ext cx="10972800" cy="686229"/>
          </a:xfrm>
          <a:prstGeom prst="rect">
            <a:avLst/>
          </a:prstGeom>
        </p:spPr>
        <p:txBody>
          <a:bodyPr/>
          <a:lstStyle>
            <a:lvl1pPr>
              <a:defRPr sz="3600">
                <a:solidFill>
                  <a:schemeClr val="tx1"/>
                </a:solidFill>
                <a:latin typeface="Arial" charset="0"/>
                <a:ea typeface="Arial" charset="0"/>
                <a:cs typeface="Arial" charset="0"/>
              </a:defRPr>
            </a:lvl1pPr>
          </a:lstStyle>
          <a:p>
            <a:r>
              <a:rPr lang="en-US"/>
              <a:t>Click to edit Master title style</a:t>
            </a:r>
            <a:endParaRPr lang="en-US" dirty="0"/>
          </a:p>
        </p:txBody>
      </p:sp>
      <p:sp>
        <p:nvSpPr>
          <p:cNvPr id="3" name="Content Placeholder 2"/>
          <p:cNvSpPr>
            <a:spLocks noGrp="1"/>
          </p:cNvSpPr>
          <p:nvPr>
            <p:ph idx="1"/>
          </p:nvPr>
        </p:nvSpPr>
        <p:spPr>
          <a:xfrm>
            <a:off x="484095" y="1324708"/>
            <a:ext cx="10972800" cy="4618891"/>
          </a:xfrm>
        </p:spPr>
        <p:txBody>
          <a:bodyPr/>
          <a:lstStyle>
            <a:lvl1pPr>
              <a:buClr>
                <a:srgbClr val="F45025"/>
              </a:buClr>
              <a:defRPr sz="2800"/>
            </a:lvl1pPr>
            <a:lvl2pPr>
              <a:buClr>
                <a:srgbClr val="F45025"/>
              </a:buClr>
              <a:defRPr sz="2800"/>
            </a:lvl2pPr>
            <a:lvl3pPr>
              <a:buClr>
                <a:srgbClr val="F45025"/>
              </a:buClr>
              <a:defRPr sz="2800"/>
            </a:lvl3pPr>
            <a:lvl4pPr>
              <a:buClr>
                <a:srgbClr val="F45025"/>
              </a:buClr>
              <a:defRPr sz="2800"/>
            </a:lvl4pPr>
            <a:lvl5pPr>
              <a:buClr>
                <a:srgbClr val="F45025"/>
              </a:buClr>
              <a:defRPr sz="2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Slide Number Placeholder 3"/>
          <p:cNvSpPr>
            <a:spLocks noGrp="1"/>
          </p:cNvSpPr>
          <p:nvPr>
            <p:ph type="sldNum" sz="quarter" idx="10"/>
          </p:nvPr>
        </p:nvSpPr>
        <p:spPr/>
        <p:txBody>
          <a:bodyPr/>
          <a:lstStyle>
            <a:lvl1pPr>
              <a:defRPr/>
            </a:lvl1pPr>
          </a:lstStyle>
          <a:p>
            <a:pPr>
              <a:defRPr/>
            </a:pPr>
            <a:fld id="{A304EB23-957D-49C6-B4DA-5A03BBEAED57}" type="slidenum">
              <a:rPr lang="en-US" altLang="en-US"/>
              <a:pPr>
                <a:defRPr/>
              </a:pPr>
              <a:t>‹#›</a:t>
            </a:fld>
            <a:endParaRPr lang="en-US" altLang="en-US" dirty="0">
              <a:solidFill>
                <a:schemeClr val="tx1"/>
              </a:solidFill>
            </a:endParaRPr>
          </a:p>
        </p:txBody>
      </p:sp>
    </p:spTree>
    <p:extLst>
      <p:ext uri="{BB962C8B-B14F-4D97-AF65-F5344CB8AC3E}">
        <p14:creationId xmlns:p14="http://schemas.microsoft.com/office/powerpoint/2010/main" val="51422102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92370" y="509098"/>
            <a:ext cx="10972800" cy="792164"/>
          </a:xfrm>
          <a:prstGeom prst="rect">
            <a:avLst/>
          </a:prstGeom>
        </p:spPr>
        <p:txBody>
          <a:bodyPr/>
          <a:lstStyle>
            <a:lvl1pPr>
              <a:defRPr sz="3600">
                <a:solidFill>
                  <a:srgbClr val="F05936"/>
                </a:solidFill>
                <a:latin typeface="Arial" charset="0"/>
                <a:ea typeface="Arial" charset="0"/>
                <a:cs typeface="Arial" charset="0"/>
              </a:defRPr>
            </a:lvl1pPr>
          </a:lstStyle>
          <a:p>
            <a:r>
              <a:rPr lang="en-US"/>
              <a:t>Click to edit Master title style</a:t>
            </a:r>
            <a:endParaRPr lang="en-US" dirty="0"/>
          </a:p>
        </p:txBody>
      </p:sp>
      <p:sp>
        <p:nvSpPr>
          <p:cNvPr id="3" name="Content Placeholder 2"/>
          <p:cNvSpPr>
            <a:spLocks noGrp="1"/>
          </p:cNvSpPr>
          <p:nvPr>
            <p:ph idx="1"/>
          </p:nvPr>
        </p:nvSpPr>
        <p:spPr>
          <a:xfrm>
            <a:off x="484095" y="1301262"/>
            <a:ext cx="10972800" cy="4642338"/>
          </a:xfrm>
        </p:spPr>
        <p:txBody>
          <a:bodyPr/>
          <a:lstStyle>
            <a:lvl1pPr>
              <a:buSzPct val="115000"/>
              <a:defRPr sz="2800"/>
            </a:lvl1pPr>
            <a:lvl2pPr>
              <a:buClr>
                <a:srgbClr val="F45025"/>
              </a:buClr>
              <a:defRPr sz="2800"/>
            </a:lvl2pPr>
            <a:lvl3pPr>
              <a:defRPr sz="2800"/>
            </a:lvl3pPr>
            <a:lvl4pPr>
              <a:defRPr sz="2800"/>
            </a:lvl4pPr>
            <a:lvl5pPr>
              <a:defRPr sz="2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Slide Number Placeholder 3"/>
          <p:cNvSpPr>
            <a:spLocks noGrp="1"/>
          </p:cNvSpPr>
          <p:nvPr>
            <p:ph type="sldNum" sz="quarter" idx="10"/>
          </p:nvPr>
        </p:nvSpPr>
        <p:spPr/>
        <p:txBody>
          <a:bodyPr/>
          <a:lstStyle>
            <a:lvl1pPr>
              <a:defRPr/>
            </a:lvl1pPr>
          </a:lstStyle>
          <a:p>
            <a:fld id="{FCC6AD18-ACFC-2143-ADAA-25F63D5967FD}" type="slidenum">
              <a:rPr lang="en-US" smtClean="0"/>
              <a:t>‹#›</a:t>
            </a:fld>
            <a:endParaRPr lang="en-US" dirty="0"/>
          </a:p>
        </p:txBody>
      </p:sp>
    </p:spTree>
    <p:extLst>
      <p:ext uri="{BB962C8B-B14F-4D97-AF65-F5344CB8AC3E}">
        <p14:creationId xmlns:p14="http://schemas.microsoft.com/office/powerpoint/2010/main" val="34566476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dirty="0"/>
          </a:p>
        </p:txBody>
      </p:sp>
      <p:sp>
        <p:nvSpPr>
          <p:cNvPr id="5" name="Footer Placeholder 4"/>
          <p:cNvSpPr>
            <a:spLocks noGrp="1"/>
          </p:cNvSpPr>
          <p:nvPr>
            <p:ph type="ftr" sz="quarter" idx="11"/>
          </p:nvPr>
        </p:nvSpPr>
        <p:spPr/>
        <p:txBody>
          <a:bodyPr/>
          <a:lstStyle>
            <a:lvl1pPr>
              <a:defRPr/>
            </a:lvl1pPr>
          </a:lstStyle>
          <a:p>
            <a:endParaRPr lang="en-US" dirty="0"/>
          </a:p>
        </p:txBody>
      </p:sp>
      <p:sp>
        <p:nvSpPr>
          <p:cNvPr id="6" name="Slide Number Placeholder 5"/>
          <p:cNvSpPr>
            <a:spLocks noGrp="1"/>
          </p:cNvSpPr>
          <p:nvPr>
            <p:ph type="sldNum" sz="quarter" idx="12"/>
          </p:nvPr>
        </p:nvSpPr>
        <p:spPr/>
        <p:txBody>
          <a:bodyPr/>
          <a:lstStyle>
            <a:lvl1pPr>
              <a:defRPr/>
            </a:lvl1pPr>
          </a:lstStyle>
          <a:p>
            <a:fld id="{66991C8D-1D89-6A41-AED8-346435B96534}" type="slidenum">
              <a:rPr lang="en-US" smtClean="0"/>
              <a:t>‹#›</a:t>
            </a:fld>
            <a:endParaRPr lang="en-US" dirty="0"/>
          </a:p>
        </p:txBody>
      </p:sp>
    </p:spTree>
    <p:extLst>
      <p:ext uri="{BB962C8B-B14F-4D97-AF65-F5344CB8AC3E}">
        <p14:creationId xmlns:p14="http://schemas.microsoft.com/office/powerpoint/2010/main" val="243241489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lvl1pPr>
              <a:defRPr/>
            </a:lvl1pPr>
          </a:lstStyle>
          <a:p>
            <a:fld id="{FCC6AD18-ACFC-2143-ADAA-25F63D5967FD}" type="slidenum">
              <a:rPr lang="en-US" smtClean="0"/>
              <a:t>‹#›</a:t>
            </a:fld>
            <a:endParaRPr lang="en-US" dirty="0"/>
          </a:p>
        </p:txBody>
      </p:sp>
      <p:sp>
        <p:nvSpPr>
          <p:cNvPr id="4" name="Rectangle 18"/>
          <p:cNvSpPr>
            <a:spLocks noChangeArrowheads="1"/>
          </p:cNvSpPr>
          <p:nvPr/>
        </p:nvSpPr>
        <p:spPr bwMode="auto">
          <a:xfrm>
            <a:off x="508000" y="381000"/>
            <a:ext cx="11176000" cy="76200"/>
          </a:xfrm>
          <a:prstGeom prst="rect">
            <a:avLst/>
          </a:prstGeom>
          <a:solidFill>
            <a:schemeClr val="tx1"/>
          </a:solidFill>
          <a:ln>
            <a:noFill/>
          </a:ln>
        </p:spPr>
        <p:txBody>
          <a:bodyPr wrap="none" anchor="ctr"/>
          <a:lstStyle>
            <a:lvl1pPr eaLnBrk="0" hangingPunct="0">
              <a:defRPr>
                <a:solidFill>
                  <a:schemeClr val="tx1"/>
                </a:solidFill>
                <a:latin typeface="Arial" pitchFamily="34" charset="0"/>
                <a:ea typeface="ＭＳ Ｐゴシック" pitchFamily="34" charset="-128"/>
              </a:defRPr>
            </a:lvl1pPr>
            <a:lvl2pPr marL="742950" indent="-285750" eaLnBrk="0" hangingPunct="0">
              <a:defRPr>
                <a:solidFill>
                  <a:schemeClr val="tx1"/>
                </a:solidFill>
                <a:latin typeface="Arial" pitchFamily="34" charset="0"/>
                <a:ea typeface="ＭＳ Ｐゴシック" pitchFamily="34" charset="-128"/>
              </a:defRPr>
            </a:lvl2pPr>
            <a:lvl3pPr marL="1143000" indent="-228600" eaLnBrk="0" hangingPunct="0">
              <a:defRPr>
                <a:solidFill>
                  <a:schemeClr val="tx1"/>
                </a:solidFill>
                <a:latin typeface="Arial" pitchFamily="34" charset="0"/>
                <a:ea typeface="ＭＳ Ｐゴシック" pitchFamily="34" charset="-128"/>
              </a:defRPr>
            </a:lvl3pPr>
            <a:lvl4pPr marL="1600200" indent="-228600" eaLnBrk="0" hangingPunct="0">
              <a:defRPr>
                <a:solidFill>
                  <a:schemeClr val="tx1"/>
                </a:solidFill>
                <a:latin typeface="Arial" pitchFamily="34" charset="0"/>
                <a:ea typeface="ＭＳ Ｐゴシック" pitchFamily="34" charset="-128"/>
              </a:defRPr>
            </a:lvl4pPr>
            <a:lvl5pPr marL="2057400" indent="-228600" eaLnBrk="0" hangingPunct="0">
              <a:defRPr>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pitchFamily="34" charset="0"/>
                <a:ea typeface="ＭＳ Ｐゴシック" pitchFamily="34" charset="-128"/>
              </a:defRPr>
            </a:lvl9pPr>
          </a:lstStyle>
          <a:p>
            <a:pPr algn="ctr" eaLnBrk="1" hangingPunct="1"/>
            <a:endParaRPr lang="en-US" altLang="en-US" sz="2000" dirty="0"/>
          </a:p>
        </p:txBody>
      </p:sp>
    </p:spTree>
    <p:extLst>
      <p:ext uri="{BB962C8B-B14F-4D97-AF65-F5344CB8AC3E}">
        <p14:creationId xmlns:p14="http://schemas.microsoft.com/office/powerpoint/2010/main" val="18142635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lvl1pPr>
              <a:defRPr/>
            </a:lvl1pPr>
          </a:lstStyle>
          <a:p>
            <a:fld id="{FCC6AD18-ACFC-2143-ADAA-25F63D5967FD}" type="slidenum">
              <a:rPr lang="en-US" smtClean="0"/>
              <a:t>‹#›</a:t>
            </a:fld>
            <a:endParaRPr lang="en-US" dirty="0"/>
          </a:p>
        </p:txBody>
      </p:sp>
      <p:sp>
        <p:nvSpPr>
          <p:cNvPr id="4" name="Rectangle 18"/>
          <p:cNvSpPr>
            <a:spLocks noChangeArrowheads="1"/>
          </p:cNvSpPr>
          <p:nvPr/>
        </p:nvSpPr>
        <p:spPr bwMode="auto">
          <a:xfrm>
            <a:off x="508000" y="152400"/>
            <a:ext cx="11176000" cy="76200"/>
          </a:xfrm>
          <a:prstGeom prst="rect">
            <a:avLst/>
          </a:prstGeom>
          <a:solidFill>
            <a:schemeClr val="tx1"/>
          </a:solidFill>
          <a:ln>
            <a:noFill/>
          </a:ln>
        </p:spPr>
        <p:txBody>
          <a:bodyPr wrap="none" anchor="ctr"/>
          <a:lstStyle>
            <a:lvl1pPr eaLnBrk="0" hangingPunct="0">
              <a:defRPr>
                <a:solidFill>
                  <a:schemeClr val="tx1"/>
                </a:solidFill>
                <a:latin typeface="Arial" pitchFamily="34" charset="0"/>
                <a:ea typeface="ＭＳ Ｐゴシック" pitchFamily="34" charset="-128"/>
              </a:defRPr>
            </a:lvl1pPr>
            <a:lvl2pPr marL="742950" indent="-285750" eaLnBrk="0" hangingPunct="0">
              <a:defRPr>
                <a:solidFill>
                  <a:schemeClr val="tx1"/>
                </a:solidFill>
                <a:latin typeface="Arial" pitchFamily="34" charset="0"/>
                <a:ea typeface="ＭＳ Ｐゴシック" pitchFamily="34" charset="-128"/>
              </a:defRPr>
            </a:lvl2pPr>
            <a:lvl3pPr marL="1143000" indent="-228600" eaLnBrk="0" hangingPunct="0">
              <a:defRPr>
                <a:solidFill>
                  <a:schemeClr val="tx1"/>
                </a:solidFill>
                <a:latin typeface="Arial" pitchFamily="34" charset="0"/>
                <a:ea typeface="ＭＳ Ｐゴシック" pitchFamily="34" charset="-128"/>
              </a:defRPr>
            </a:lvl3pPr>
            <a:lvl4pPr marL="1600200" indent="-228600" eaLnBrk="0" hangingPunct="0">
              <a:defRPr>
                <a:solidFill>
                  <a:schemeClr val="tx1"/>
                </a:solidFill>
                <a:latin typeface="Arial" pitchFamily="34" charset="0"/>
                <a:ea typeface="ＭＳ Ｐゴシック" pitchFamily="34" charset="-128"/>
              </a:defRPr>
            </a:lvl4pPr>
            <a:lvl5pPr marL="2057400" indent="-228600" eaLnBrk="0" hangingPunct="0">
              <a:defRPr>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pitchFamily="34" charset="0"/>
                <a:ea typeface="ＭＳ Ｐゴシック" pitchFamily="34" charset="-128"/>
              </a:defRPr>
            </a:lvl9pPr>
          </a:lstStyle>
          <a:p>
            <a:pPr algn="ctr" eaLnBrk="1" hangingPunct="1"/>
            <a:endParaRPr lang="en-US" altLang="en-US" sz="2000" dirty="0"/>
          </a:p>
        </p:txBody>
      </p:sp>
    </p:spTree>
    <p:extLst>
      <p:ext uri="{BB962C8B-B14F-4D97-AF65-F5344CB8AC3E}">
        <p14:creationId xmlns:p14="http://schemas.microsoft.com/office/powerpoint/2010/main" val="186887132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endParaRPr lang="en-US" dirty="0"/>
          </a:p>
        </p:txBody>
      </p:sp>
      <p:sp>
        <p:nvSpPr>
          <p:cNvPr id="5" name="Footer Placeholder 4"/>
          <p:cNvSpPr>
            <a:spLocks noGrp="1"/>
          </p:cNvSpPr>
          <p:nvPr>
            <p:ph type="ftr" sz="quarter" idx="11"/>
          </p:nvPr>
        </p:nvSpPr>
        <p:spPr/>
        <p:txBody>
          <a:bodyPr/>
          <a:lstStyle>
            <a:lvl1pPr>
              <a:defRPr/>
            </a:lvl1pPr>
          </a:lstStyle>
          <a:p>
            <a:endParaRPr lang="en-US" dirty="0"/>
          </a:p>
        </p:txBody>
      </p:sp>
      <p:sp>
        <p:nvSpPr>
          <p:cNvPr id="6" name="Slide Number Placeholder 5"/>
          <p:cNvSpPr>
            <a:spLocks noGrp="1"/>
          </p:cNvSpPr>
          <p:nvPr>
            <p:ph type="sldNum" sz="quarter" idx="12"/>
          </p:nvPr>
        </p:nvSpPr>
        <p:spPr/>
        <p:txBody>
          <a:bodyPr/>
          <a:lstStyle>
            <a:lvl1pPr>
              <a:defRPr/>
            </a:lvl1pPr>
          </a:lstStyle>
          <a:p>
            <a:fld id="{FCC6AD18-ACFC-2143-ADAA-25F63D5967FD}" type="slidenum">
              <a:rPr lang="en-US" smtClean="0"/>
              <a:t>‹#›</a:t>
            </a:fld>
            <a:endParaRPr lang="en-US" dirty="0"/>
          </a:p>
        </p:txBody>
      </p:sp>
    </p:spTree>
    <p:extLst>
      <p:ext uri="{BB962C8B-B14F-4D97-AF65-F5344CB8AC3E}">
        <p14:creationId xmlns:p14="http://schemas.microsoft.com/office/powerpoint/2010/main" val="271040511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Footer Placeholder 2"/>
          <p:cNvSpPr>
            <a:spLocks noGrp="1"/>
          </p:cNvSpPr>
          <p:nvPr>
            <p:ph type="ftr" sz="quarter" idx="10"/>
          </p:nvPr>
        </p:nvSpPr>
        <p:spPr>
          <a:xfrm>
            <a:off x="4038600" y="6356351"/>
            <a:ext cx="4114800" cy="365125"/>
          </a:xfrm>
          <a:prstGeom prst="rect">
            <a:avLst/>
          </a:prstGeom>
        </p:spPr>
        <p:txBody>
          <a:bodyPr/>
          <a:lstStyle>
            <a:lvl1pPr>
              <a:defRPr/>
            </a:lvl1pPr>
          </a:lstStyle>
          <a:p>
            <a:endParaRPr lang="en-US" dirty="0"/>
          </a:p>
        </p:txBody>
      </p:sp>
      <p:sp>
        <p:nvSpPr>
          <p:cNvPr id="4" name="Slide Number Placeholder 3"/>
          <p:cNvSpPr>
            <a:spLocks noGrp="1"/>
          </p:cNvSpPr>
          <p:nvPr>
            <p:ph type="sldNum" sz="quarter" idx="11"/>
          </p:nvPr>
        </p:nvSpPr>
        <p:spPr>
          <a:xfrm>
            <a:off x="8610600" y="6356351"/>
            <a:ext cx="2743200" cy="365125"/>
          </a:xfrm>
          <a:prstGeom prst="rect">
            <a:avLst/>
          </a:prstGeom>
        </p:spPr>
        <p:txBody>
          <a:bodyPr/>
          <a:lstStyle/>
          <a:p>
            <a:fld id="{2720F617-7426-544D-9FE9-88EFA4C817E3}" type="slidenum">
              <a:rPr lang="en-US" smtClean="0"/>
              <a:t>‹#›</a:t>
            </a:fld>
            <a:endParaRPr lang="en-US" dirty="0"/>
          </a:p>
        </p:txBody>
      </p:sp>
    </p:spTree>
    <p:extLst>
      <p:ext uri="{BB962C8B-B14F-4D97-AF65-F5344CB8AC3E}">
        <p14:creationId xmlns:p14="http://schemas.microsoft.com/office/powerpoint/2010/main" val="242164959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06399" y="1322387"/>
            <a:ext cx="11175999" cy="824097"/>
          </a:xfrm>
        </p:spPr>
        <p:txBody>
          <a:bodyPr/>
          <a:lstStyle>
            <a:lvl1pPr algn="l">
              <a:defRPr sz="5800" b="1">
                <a:solidFill>
                  <a:srgbClr val="F45025"/>
                </a:solidFill>
              </a:defRPr>
            </a:lvl1pPr>
          </a:lstStyle>
          <a:p>
            <a:r>
              <a:rPr lang="en-US"/>
              <a:t>Click to edit Master title style</a:t>
            </a:r>
            <a:endParaRPr lang="en-US" dirty="0"/>
          </a:p>
        </p:txBody>
      </p:sp>
      <p:sp>
        <p:nvSpPr>
          <p:cNvPr id="3" name="Subtitle 2"/>
          <p:cNvSpPr>
            <a:spLocks noGrp="1"/>
          </p:cNvSpPr>
          <p:nvPr>
            <p:ph type="subTitle" idx="1"/>
          </p:nvPr>
        </p:nvSpPr>
        <p:spPr>
          <a:xfrm>
            <a:off x="406400" y="2249671"/>
            <a:ext cx="5689600" cy="824096"/>
          </a:xfrm>
        </p:spPr>
        <p:txBody>
          <a:bodyPr/>
          <a:lstStyle>
            <a:lvl1pPr marL="0" indent="0" algn="l">
              <a:buNone/>
              <a:defRPr>
                <a:solidFill>
                  <a:srgbClr val="757674"/>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lvl1pPr>
          </a:lstStyle>
          <a:p>
            <a:pPr>
              <a:defRPr/>
            </a:pPr>
            <a:endParaRPr lang="en-US" altLang="en-US" dirty="0"/>
          </a:p>
        </p:txBody>
      </p:sp>
      <p:sp>
        <p:nvSpPr>
          <p:cNvPr id="5" name="Footer Placeholder 4"/>
          <p:cNvSpPr>
            <a:spLocks noGrp="1"/>
          </p:cNvSpPr>
          <p:nvPr>
            <p:ph type="ftr" sz="quarter" idx="11"/>
          </p:nvPr>
        </p:nvSpPr>
        <p:spPr/>
        <p:txBody>
          <a:bodyPr/>
          <a:lstStyle>
            <a:lvl1pPr>
              <a:defRPr/>
            </a:lvl1pPr>
          </a:lstStyle>
          <a:p>
            <a:pPr>
              <a:defRPr/>
            </a:pPr>
            <a:endParaRPr lang="en-US" dirty="0"/>
          </a:p>
        </p:txBody>
      </p:sp>
      <p:sp>
        <p:nvSpPr>
          <p:cNvPr id="6" name="Slide Number Placeholder 5"/>
          <p:cNvSpPr>
            <a:spLocks noGrp="1"/>
          </p:cNvSpPr>
          <p:nvPr>
            <p:ph type="sldNum" sz="quarter" idx="12"/>
          </p:nvPr>
        </p:nvSpPr>
        <p:spPr/>
        <p:txBody>
          <a:bodyPr/>
          <a:lstStyle>
            <a:lvl1pPr>
              <a:defRPr/>
            </a:lvl1pPr>
          </a:lstStyle>
          <a:p>
            <a:pPr>
              <a:defRPr/>
            </a:pPr>
            <a:fld id="{95C4616A-3EE5-4655-9C81-80B8014799BD}" type="slidenum">
              <a:rPr lang="en-US" altLang="en-US"/>
              <a:pPr>
                <a:defRPr/>
              </a:pPr>
              <a:t>‹#›</a:t>
            </a:fld>
            <a:endParaRPr lang="en-US" altLang="en-US" dirty="0"/>
          </a:p>
        </p:txBody>
      </p:sp>
      <p:pic>
        <p:nvPicPr>
          <p:cNvPr id="7" name="Picture 6">
            <a:extLst>
              <a:ext uri="{FF2B5EF4-FFF2-40B4-BE49-F238E27FC236}">
                <a16:creationId xmlns:a16="http://schemas.microsoft.com/office/drawing/2014/main" id="{5F230070-DC0A-8A47-9A18-23F72233E0B5}"/>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406400" y="291126"/>
            <a:ext cx="3868449" cy="763341"/>
          </a:xfrm>
          <a:prstGeom prst="rect">
            <a:avLst/>
          </a:prstGeom>
        </p:spPr>
      </p:pic>
      <p:sp>
        <p:nvSpPr>
          <p:cNvPr id="8" name="Rectangle 18">
            <a:extLst>
              <a:ext uri="{FF2B5EF4-FFF2-40B4-BE49-F238E27FC236}">
                <a16:creationId xmlns:a16="http://schemas.microsoft.com/office/drawing/2014/main" id="{2DE9A2CD-DE4D-9A4C-96AA-5D2EB687C84F}"/>
              </a:ext>
            </a:extLst>
          </p:cNvPr>
          <p:cNvSpPr>
            <a:spLocks noChangeArrowheads="1"/>
          </p:cNvSpPr>
          <p:nvPr/>
        </p:nvSpPr>
        <p:spPr bwMode="auto">
          <a:xfrm>
            <a:off x="406400" y="1143000"/>
            <a:ext cx="11176000" cy="76200"/>
          </a:xfrm>
          <a:prstGeom prst="rect">
            <a:avLst/>
          </a:prstGeom>
          <a:solidFill>
            <a:schemeClr val="tx1"/>
          </a:solidFill>
          <a:ln>
            <a:noFill/>
          </a:ln>
        </p:spPr>
        <p:txBody>
          <a:bodyPr wrap="none" anchor="ctr"/>
          <a:lstStyle>
            <a:lvl1pPr eaLnBrk="0" hangingPunct="0">
              <a:defRPr>
                <a:solidFill>
                  <a:schemeClr val="tx1"/>
                </a:solidFill>
                <a:latin typeface="Arial" pitchFamily="34" charset="0"/>
                <a:ea typeface="ＭＳ Ｐゴシック" pitchFamily="34" charset="-128"/>
              </a:defRPr>
            </a:lvl1pPr>
            <a:lvl2pPr marL="742950" indent="-285750" eaLnBrk="0" hangingPunct="0">
              <a:defRPr>
                <a:solidFill>
                  <a:schemeClr val="tx1"/>
                </a:solidFill>
                <a:latin typeface="Arial" pitchFamily="34" charset="0"/>
                <a:ea typeface="ＭＳ Ｐゴシック" pitchFamily="34" charset="-128"/>
              </a:defRPr>
            </a:lvl2pPr>
            <a:lvl3pPr marL="1143000" indent="-228600" eaLnBrk="0" hangingPunct="0">
              <a:defRPr>
                <a:solidFill>
                  <a:schemeClr val="tx1"/>
                </a:solidFill>
                <a:latin typeface="Arial" pitchFamily="34" charset="0"/>
                <a:ea typeface="ＭＳ Ｐゴシック" pitchFamily="34" charset="-128"/>
              </a:defRPr>
            </a:lvl3pPr>
            <a:lvl4pPr marL="1600200" indent="-228600" eaLnBrk="0" hangingPunct="0">
              <a:defRPr>
                <a:solidFill>
                  <a:schemeClr val="tx1"/>
                </a:solidFill>
                <a:latin typeface="Arial" pitchFamily="34" charset="0"/>
                <a:ea typeface="ＭＳ Ｐゴシック" pitchFamily="34" charset="-128"/>
              </a:defRPr>
            </a:lvl4pPr>
            <a:lvl5pPr marL="2057400" indent="-228600" eaLnBrk="0" hangingPunct="0">
              <a:defRPr>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pitchFamily="34" charset="0"/>
                <a:ea typeface="ＭＳ Ｐゴシック" pitchFamily="34" charset="-128"/>
              </a:defRPr>
            </a:lvl9pPr>
          </a:lstStyle>
          <a:p>
            <a:pPr algn="ctr" eaLnBrk="1" hangingPunct="1"/>
            <a:endParaRPr lang="en-US" altLang="en-US" sz="2000" dirty="0"/>
          </a:p>
        </p:txBody>
      </p:sp>
    </p:spTree>
    <p:extLst>
      <p:ext uri="{BB962C8B-B14F-4D97-AF65-F5344CB8AC3E}">
        <p14:creationId xmlns:p14="http://schemas.microsoft.com/office/powerpoint/2010/main" val="210106373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endParaRPr lang="en-US" altLang="en-US" dirty="0"/>
          </a:p>
        </p:txBody>
      </p:sp>
      <p:sp>
        <p:nvSpPr>
          <p:cNvPr id="5" name="Footer Placeholder 4"/>
          <p:cNvSpPr>
            <a:spLocks noGrp="1"/>
          </p:cNvSpPr>
          <p:nvPr>
            <p:ph type="ftr" sz="quarter" idx="11"/>
          </p:nvPr>
        </p:nvSpPr>
        <p:spPr/>
        <p:txBody>
          <a:bodyPr/>
          <a:lstStyle>
            <a:lvl1pPr>
              <a:defRPr/>
            </a:lvl1pPr>
          </a:lstStyle>
          <a:p>
            <a:pPr>
              <a:defRPr/>
            </a:pPr>
            <a:endParaRPr lang="en-US" dirty="0"/>
          </a:p>
        </p:txBody>
      </p:sp>
      <p:sp>
        <p:nvSpPr>
          <p:cNvPr id="6" name="Slide Number Placeholder 5"/>
          <p:cNvSpPr>
            <a:spLocks noGrp="1"/>
          </p:cNvSpPr>
          <p:nvPr>
            <p:ph type="sldNum" sz="quarter" idx="12"/>
          </p:nvPr>
        </p:nvSpPr>
        <p:spPr/>
        <p:txBody>
          <a:bodyPr/>
          <a:lstStyle>
            <a:lvl1pPr>
              <a:defRPr/>
            </a:lvl1pPr>
          </a:lstStyle>
          <a:p>
            <a:pPr>
              <a:defRPr/>
            </a:pPr>
            <a:fld id="{B6FF1BDF-9421-49D9-870A-EE2F27B03437}" type="slidenum">
              <a:rPr lang="en-US" altLang="en-US"/>
              <a:pPr>
                <a:defRPr/>
              </a:pPr>
              <a:t>‹#›</a:t>
            </a:fld>
            <a:endParaRPr lang="en-US" altLang="en-US" dirty="0"/>
          </a:p>
        </p:txBody>
      </p:sp>
    </p:spTree>
    <p:extLst>
      <p:ext uri="{BB962C8B-B14F-4D97-AF65-F5344CB8AC3E}">
        <p14:creationId xmlns:p14="http://schemas.microsoft.com/office/powerpoint/2010/main" val="116048512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solidFill>
                  <a:srgbClr val="F05936"/>
                </a:solidFill>
              </a:defRPr>
            </a:lvl1pPr>
          </a:lstStyle>
          <a:p>
            <a:r>
              <a:rPr lang="en-US"/>
              <a:t>Click to edit Master title style</a:t>
            </a:r>
            <a:endParaRPr lang="en-US" dirty="0"/>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pPr>
              <a:defRPr/>
            </a:pPr>
            <a:endParaRPr lang="en-US" altLang="en-US" dirty="0"/>
          </a:p>
        </p:txBody>
      </p:sp>
      <p:sp>
        <p:nvSpPr>
          <p:cNvPr id="5" name="Footer Placeholder 4"/>
          <p:cNvSpPr>
            <a:spLocks noGrp="1"/>
          </p:cNvSpPr>
          <p:nvPr>
            <p:ph type="ftr" sz="quarter" idx="11"/>
          </p:nvPr>
        </p:nvSpPr>
        <p:spPr/>
        <p:txBody>
          <a:bodyPr/>
          <a:lstStyle>
            <a:lvl1pPr>
              <a:defRPr/>
            </a:lvl1pPr>
          </a:lstStyle>
          <a:p>
            <a:pPr>
              <a:defRPr/>
            </a:pPr>
            <a:endParaRPr lang="en-US" dirty="0"/>
          </a:p>
        </p:txBody>
      </p:sp>
      <p:sp>
        <p:nvSpPr>
          <p:cNvPr id="6" name="Slide Number Placeholder 5"/>
          <p:cNvSpPr>
            <a:spLocks noGrp="1"/>
          </p:cNvSpPr>
          <p:nvPr>
            <p:ph type="sldNum" sz="quarter" idx="12"/>
          </p:nvPr>
        </p:nvSpPr>
        <p:spPr/>
        <p:txBody>
          <a:bodyPr/>
          <a:lstStyle>
            <a:lvl1pPr>
              <a:defRPr/>
            </a:lvl1pPr>
          </a:lstStyle>
          <a:p>
            <a:pPr>
              <a:defRPr/>
            </a:pPr>
            <a:fld id="{23DB31A7-9825-4813-AC70-4EC774B3CF60}" type="slidenum">
              <a:rPr lang="en-US" altLang="en-US"/>
              <a:pPr>
                <a:defRPr/>
              </a:pPr>
              <a:t>‹#›</a:t>
            </a:fld>
            <a:endParaRPr lang="en-US" altLang="en-US" dirty="0"/>
          </a:p>
        </p:txBody>
      </p:sp>
    </p:spTree>
    <p:extLst>
      <p:ext uri="{BB962C8B-B14F-4D97-AF65-F5344CB8AC3E}">
        <p14:creationId xmlns:p14="http://schemas.microsoft.com/office/powerpoint/2010/main" val="97147259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vl1pPr>
          </a:lstStyle>
          <a:p>
            <a:pPr>
              <a:defRPr/>
            </a:pPr>
            <a:endParaRPr lang="en-US" altLang="en-US" dirty="0"/>
          </a:p>
        </p:txBody>
      </p:sp>
      <p:sp>
        <p:nvSpPr>
          <p:cNvPr id="6" name="Footer Placeholder 4"/>
          <p:cNvSpPr>
            <a:spLocks noGrp="1"/>
          </p:cNvSpPr>
          <p:nvPr>
            <p:ph type="ftr" sz="quarter" idx="11"/>
          </p:nvPr>
        </p:nvSpPr>
        <p:spPr/>
        <p:txBody>
          <a:bodyPr/>
          <a:lstStyle>
            <a:lvl1pPr>
              <a:defRPr/>
            </a:lvl1pPr>
          </a:lstStyle>
          <a:p>
            <a:pPr>
              <a:defRPr/>
            </a:pPr>
            <a:endParaRPr lang="en-US" dirty="0"/>
          </a:p>
        </p:txBody>
      </p:sp>
      <p:sp>
        <p:nvSpPr>
          <p:cNvPr id="7" name="Slide Number Placeholder 5"/>
          <p:cNvSpPr>
            <a:spLocks noGrp="1"/>
          </p:cNvSpPr>
          <p:nvPr>
            <p:ph type="sldNum" sz="quarter" idx="12"/>
          </p:nvPr>
        </p:nvSpPr>
        <p:spPr/>
        <p:txBody>
          <a:bodyPr/>
          <a:lstStyle>
            <a:lvl1pPr>
              <a:defRPr/>
            </a:lvl1pPr>
          </a:lstStyle>
          <a:p>
            <a:pPr>
              <a:defRPr/>
            </a:pPr>
            <a:fld id="{F8B0B842-6A11-43D6-AF8B-34814AA70282}" type="slidenum">
              <a:rPr lang="en-US" altLang="en-US"/>
              <a:pPr>
                <a:defRPr/>
              </a:pPr>
              <a:t>‹#›</a:t>
            </a:fld>
            <a:endParaRPr lang="en-US" altLang="en-US" dirty="0"/>
          </a:p>
        </p:txBody>
      </p:sp>
    </p:spTree>
    <p:extLst>
      <p:ext uri="{BB962C8B-B14F-4D97-AF65-F5344CB8AC3E}">
        <p14:creationId xmlns:p14="http://schemas.microsoft.com/office/powerpoint/2010/main" val="160586821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pPr>
              <a:defRPr/>
            </a:pPr>
            <a:endParaRPr lang="en-US" altLang="en-US" dirty="0"/>
          </a:p>
        </p:txBody>
      </p:sp>
      <p:sp>
        <p:nvSpPr>
          <p:cNvPr id="8" name="Footer Placeholder 4"/>
          <p:cNvSpPr>
            <a:spLocks noGrp="1"/>
          </p:cNvSpPr>
          <p:nvPr>
            <p:ph type="ftr" sz="quarter" idx="11"/>
          </p:nvPr>
        </p:nvSpPr>
        <p:spPr/>
        <p:txBody>
          <a:bodyPr/>
          <a:lstStyle>
            <a:lvl1pPr>
              <a:defRPr/>
            </a:lvl1pPr>
          </a:lstStyle>
          <a:p>
            <a:pPr>
              <a:defRPr/>
            </a:pPr>
            <a:endParaRPr lang="en-US" dirty="0"/>
          </a:p>
        </p:txBody>
      </p:sp>
      <p:sp>
        <p:nvSpPr>
          <p:cNvPr id="9" name="Slide Number Placeholder 5"/>
          <p:cNvSpPr>
            <a:spLocks noGrp="1"/>
          </p:cNvSpPr>
          <p:nvPr>
            <p:ph type="sldNum" sz="quarter" idx="12"/>
          </p:nvPr>
        </p:nvSpPr>
        <p:spPr/>
        <p:txBody>
          <a:bodyPr/>
          <a:lstStyle>
            <a:lvl1pPr>
              <a:defRPr/>
            </a:lvl1pPr>
          </a:lstStyle>
          <a:p>
            <a:pPr>
              <a:defRPr/>
            </a:pPr>
            <a:fld id="{A5D0979C-7654-42E7-9A4E-13352C89B878}" type="slidenum">
              <a:rPr lang="en-US" altLang="en-US"/>
              <a:pPr>
                <a:defRPr/>
              </a:pPr>
              <a:t>‹#›</a:t>
            </a:fld>
            <a:endParaRPr lang="en-US" altLang="en-US" dirty="0"/>
          </a:p>
        </p:txBody>
      </p:sp>
    </p:spTree>
    <p:extLst>
      <p:ext uri="{BB962C8B-B14F-4D97-AF65-F5344CB8AC3E}">
        <p14:creationId xmlns:p14="http://schemas.microsoft.com/office/powerpoint/2010/main" val="320536938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pPr>
              <a:defRPr/>
            </a:pPr>
            <a:endParaRPr lang="en-US" altLang="en-US" dirty="0"/>
          </a:p>
        </p:txBody>
      </p:sp>
      <p:sp>
        <p:nvSpPr>
          <p:cNvPr id="4" name="Footer Placeholder 4"/>
          <p:cNvSpPr>
            <a:spLocks noGrp="1"/>
          </p:cNvSpPr>
          <p:nvPr>
            <p:ph type="ftr" sz="quarter" idx="11"/>
          </p:nvPr>
        </p:nvSpPr>
        <p:spPr/>
        <p:txBody>
          <a:bodyPr/>
          <a:lstStyle>
            <a:lvl1pPr>
              <a:defRPr/>
            </a:lvl1pPr>
          </a:lstStyle>
          <a:p>
            <a:pPr>
              <a:defRPr/>
            </a:pPr>
            <a:endParaRPr lang="en-US" dirty="0"/>
          </a:p>
        </p:txBody>
      </p:sp>
      <p:sp>
        <p:nvSpPr>
          <p:cNvPr id="5" name="Slide Number Placeholder 5"/>
          <p:cNvSpPr>
            <a:spLocks noGrp="1"/>
          </p:cNvSpPr>
          <p:nvPr>
            <p:ph type="sldNum" sz="quarter" idx="12"/>
          </p:nvPr>
        </p:nvSpPr>
        <p:spPr/>
        <p:txBody>
          <a:bodyPr/>
          <a:lstStyle>
            <a:lvl1pPr>
              <a:defRPr/>
            </a:lvl1pPr>
          </a:lstStyle>
          <a:p>
            <a:pPr>
              <a:defRPr/>
            </a:pPr>
            <a:fld id="{C500516C-895D-430D-840B-C2222BA54C64}" type="slidenum">
              <a:rPr lang="en-US" altLang="en-US"/>
              <a:pPr>
                <a:defRPr/>
              </a:pPr>
              <a:t>‹#›</a:t>
            </a:fld>
            <a:endParaRPr lang="en-US" altLang="en-US" dirty="0"/>
          </a:p>
        </p:txBody>
      </p:sp>
    </p:spTree>
    <p:extLst>
      <p:ext uri="{BB962C8B-B14F-4D97-AF65-F5344CB8AC3E}">
        <p14:creationId xmlns:p14="http://schemas.microsoft.com/office/powerpoint/2010/main" val="17565108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solidFill>
                  <a:srgbClr val="F05936"/>
                </a:solidFill>
              </a:defRPr>
            </a:lvl1pPr>
          </a:lstStyle>
          <a:p>
            <a:r>
              <a:rPr lang="en-US"/>
              <a:t>Click to edit Master title style</a:t>
            </a:r>
            <a:endParaRPr lang="en-US" dirty="0"/>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endParaRPr lang="en-US" dirty="0"/>
          </a:p>
        </p:txBody>
      </p:sp>
      <p:sp>
        <p:nvSpPr>
          <p:cNvPr id="5" name="Footer Placeholder 4"/>
          <p:cNvSpPr>
            <a:spLocks noGrp="1"/>
          </p:cNvSpPr>
          <p:nvPr>
            <p:ph type="ftr" sz="quarter" idx="11"/>
          </p:nvPr>
        </p:nvSpPr>
        <p:spPr/>
        <p:txBody>
          <a:bodyPr/>
          <a:lstStyle>
            <a:lvl1pPr>
              <a:defRPr/>
            </a:lvl1pPr>
          </a:lstStyle>
          <a:p>
            <a:endParaRPr lang="en-US" dirty="0"/>
          </a:p>
        </p:txBody>
      </p:sp>
      <p:sp>
        <p:nvSpPr>
          <p:cNvPr id="6" name="Slide Number Placeholder 5"/>
          <p:cNvSpPr>
            <a:spLocks noGrp="1"/>
          </p:cNvSpPr>
          <p:nvPr>
            <p:ph type="sldNum" sz="quarter" idx="12"/>
          </p:nvPr>
        </p:nvSpPr>
        <p:spPr/>
        <p:txBody>
          <a:bodyPr/>
          <a:lstStyle>
            <a:lvl1pPr>
              <a:defRPr/>
            </a:lvl1pPr>
          </a:lstStyle>
          <a:p>
            <a:fld id="{66991C8D-1D89-6A41-AED8-346435B96534}" type="slidenum">
              <a:rPr lang="en-US" smtClean="0"/>
              <a:t>‹#›</a:t>
            </a:fld>
            <a:endParaRPr lang="en-US" dirty="0"/>
          </a:p>
        </p:txBody>
      </p:sp>
    </p:spTree>
    <p:extLst>
      <p:ext uri="{BB962C8B-B14F-4D97-AF65-F5344CB8AC3E}">
        <p14:creationId xmlns:p14="http://schemas.microsoft.com/office/powerpoint/2010/main" val="378984181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endParaRPr lang="en-US" altLang="en-US" dirty="0"/>
          </a:p>
        </p:txBody>
      </p:sp>
      <p:sp>
        <p:nvSpPr>
          <p:cNvPr id="3" name="Footer Placeholder 4"/>
          <p:cNvSpPr>
            <a:spLocks noGrp="1"/>
          </p:cNvSpPr>
          <p:nvPr>
            <p:ph type="ftr" sz="quarter" idx="11"/>
          </p:nvPr>
        </p:nvSpPr>
        <p:spPr/>
        <p:txBody>
          <a:bodyPr/>
          <a:lstStyle>
            <a:lvl1pPr>
              <a:defRPr/>
            </a:lvl1pPr>
          </a:lstStyle>
          <a:p>
            <a:pPr>
              <a:defRPr/>
            </a:pPr>
            <a:endParaRPr lang="en-US" dirty="0"/>
          </a:p>
        </p:txBody>
      </p:sp>
      <p:sp>
        <p:nvSpPr>
          <p:cNvPr id="4" name="Slide Number Placeholder 5"/>
          <p:cNvSpPr>
            <a:spLocks noGrp="1"/>
          </p:cNvSpPr>
          <p:nvPr>
            <p:ph type="sldNum" sz="quarter" idx="12"/>
          </p:nvPr>
        </p:nvSpPr>
        <p:spPr/>
        <p:txBody>
          <a:bodyPr/>
          <a:lstStyle>
            <a:lvl1pPr>
              <a:defRPr/>
            </a:lvl1pPr>
          </a:lstStyle>
          <a:p>
            <a:pPr>
              <a:defRPr/>
            </a:pPr>
            <a:fld id="{E0FFEEF6-F6D8-4592-B201-4339DE0B9943}" type="slidenum">
              <a:rPr lang="en-US" altLang="en-US"/>
              <a:pPr>
                <a:defRPr/>
              </a:pPr>
              <a:t>‹#›</a:t>
            </a:fld>
            <a:endParaRPr lang="en-US" altLang="en-US" dirty="0"/>
          </a:p>
        </p:txBody>
      </p:sp>
    </p:spTree>
    <p:extLst>
      <p:ext uri="{BB962C8B-B14F-4D97-AF65-F5344CB8AC3E}">
        <p14:creationId xmlns:p14="http://schemas.microsoft.com/office/powerpoint/2010/main" val="50188889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solidFill>
                  <a:srgbClr val="F05936"/>
                </a:solidFill>
              </a:defRPr>
            </a:lvl1pPr>
          </a:lstStyle>
          <a:p>
            <a:r>
              <a:rPr lang="en-US"/>
              <a:t>Click to edit Master title style</a:t>
            </a:r>
            <a:endParaRPr lang="en-US" dirty="0"/>
          </a:p>
        </p:txBody>
      </p:sp>
      <p:sp>
        <p:nvSpPr>
          <p:cNvPr id="3" name="Content Placeholder 2"/>
          <p:cNvSpPr>
            <a:spLocks noGrp="1"/>
          </p:cNvSpPr>
          <p:nvPr>
            <p:ph idx="1"/>
          </p:nvPr>
        </p:nvSpPr>
        <p:spPr>
          <a:xfrm>
            <a:off x="4766733" y="273051"/>
            <a:ext cx="6815667" cy="5853113"/>
          </a:xfrm>
        </p:spPr>
        <p:txBody>
          <a:bodyPr/>
          <a:lstStyle>
            <a:lvl1pPr>
              <a:defRPr sz="3200">
                <a:solidFill>
                  <a:srgbClr val="F05936"/>
                </a:solidFill>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endParaRPr lang="en-US" altLang="en-US" dirty="0"/>
          </a:p>
        </p:txBody>
      </p:sp>
      <p:sp>
        <p:nvSpPr>
          <p:cNvPr id="6" name="Footer Placeholder 4"/>
          <p:cNvSpPr>
            <a:spLocks noGrp="1"/>
          </p:cNvSpPr>
          <p:nvPr>
            <p:ph type="ftr" sz="quarter" idx="11"/>
          </p:nvPr>
        </p:nvSpPr>
        <p:spPr/>
        <p:txBody>
          <a:bodyPr/>
          <a:lstStyle>
            <a:lvl1pPr>
              <a:defRPr/>
            </a:lvl1pPr>
          </a:lstStyle>
          <a:p>
            <a:pPr>
              <a:defRPr/>
            </a:pPr>
            <a:endParaRPr lang="en-US" dirty="0"/>
          </a:p>
        </p:txBody>
      </p:sp>
      <p:sp>
        <p:nvSpPr>
          <p:cNvPr id="7" name="Slide Number Placeholder 5"/>
          <p:cNvSpPr>
            <a:spLocks noGrp="1"/>
          </p:cNvSpPr>
          <p:nvPr>
            <p:ph type="sldNum" sz="quarter" idx="12"/>
          </p:nvPr>
        </p:nvSpPr>
        <p:spPr/>
        <p:txBody>
          <a:bodyPr/>
          <a:lstStyle>
            <a:lvl1pPr>
              <a:defRPr/>
            </a:lvl1pPr>
          </a:lstStyle>
          <a:p>
            <a:pPr>
              <a:defRPr/>
            </a:pPr>
            <a:fld id="{E26384AF-5FDC-454F-B926-CE10D2CB77F3}" type="slidenum">
              <a:rPr lang="en-US" altLang="en-US"/>
              <a:pPr>
                <a:defRPr/>
              </a:pPr>
              <a:t>‹#›</a:t>
            </a:fld>
            <a:endParaRPr lang="en-US" altLang="en-US" dirty="0"/>
          </a:p>
        </p:txBody>
      </p:sp>
    </p:spTree>
    <p:extLst>
      <p:ext uri="{BB962C8B-B14F-4D97-AF65-F5344CB8AC3E}">
        <p14:creationId xmlns:p14="http://schemas.microsoft.com/office/powerpoint/2010/main" val="382451046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solidFill>
                  <a:srgbClr val="F05936"/>
                </a:solidFill>
              </a:defRPr>
            </a:lvl1pPr>
          </a:lstStyle>
          <a:p>
            <a:r>
              <a:rPr lang="en-US"/>
              <a:t>Click to edit Master title style</a:t>
            </a:r>
            <a:endParaRPr lang="en-US" dirty="0"/>
          </a:p>
        </p:txBody>
      </p:sp>
      <p:sp>
        <p:nvSpPr>
          <p:cNvPr id="3" name="Picture Placeholder 2"/>
          <p:cNvSpPr>
            <a:spLocks noGrp="1"/>
          </p:cNvSpPr>
          <p:nvPr>
            <p:ph type="pic" idx="1"/>
          </p:nvPr>
        </p:nvSpPr>
        <p:spPr>
          <a:xfrm>
            <a:off x="2389717" y="612775"/>
            <a:ext cx="73152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dirty="0"/>
              <a:t>Click icon to add picture</a:t>
            </a:r>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endParaRPr lang="en-US" altLang="en-US" dirty="0"/>
          </a:p>
        </p:txBody>
      </p:sp>
      <p:sp>
        <p:nvSpPr>
          <p:cNvPr id="6" name="Footer Placeholder 4"/>
          <p:cNvSpPr>
            <a:spLocks noGrp="1"/>
          </p:cNvSpPr>
          <p:nvPr>
            <p:ph type="ftr" sz="quarter" idx="11"/>
          </p:nvPr>
        </p:nvSpPr>
        <p:spPr/>
        <p:txBody>
          <a:bodyPr/>
          <a:lstStyle>
            <a:lvl1pPr>
              <a:defRPr/>
            </a:lvl1pPr>
          </a:lstStyle>
          <a:p>
            <a:pPr>
              <a:defRPr/>
            </a:pPr>
            <a:endParaRPr lang="en-US" dirty="0"/>
          </a:p>
        </p:txBody>
      </p:sp>
      <p:sp>
        <p:nvSpPr>
          <p:cNvPr id="7" name="Slide Number Placeholder 5"/>
          <p:cNvSpPr>
            <a:spLocks noGrp="1"/>
          </p:cNvSpPr>
          <p:nvPr>
            <p:ph type="sldNum" sz="quarter" idx="12"/>
          </p:nvPr>
        </p:nvSpPr>
        <p:spPr/>
        <p:txBody>
          <a:bodyPr/>
          <a:lstStyle>
            <a:lvl1pPr>
              <a:defRPr/>
            </a:lvl1pPr>
          </a:lstStyle>
          <a:p>
            <a:pPr>
              <a:defRPr/>
            </a:pPr>
            <a:fld id="{FD896AD1-B036-4B10-8DF8-285D821FF4CA}" type="slidenum">
              <a:rPr lang="en-US" altLang="en-US"/>
              <a:pPr>
                <a:defRPr/>
              </a:pPr>
              <a:t>‹#›</a:t>
            </a:fld>
            <a:endParaRPr lang="en-US" altLang="en-US" dirty="0"/>
          </a:p>
        </p:txBody>
      </p:sp>
    </p:spTree>
    <p:extLst>
      <p:ext uri="{BB962C8B-B14F-4D97-AF65-F5344CB8AC3E}">
        <p14:creationId xmlns:p14="http://schemas.microsoft.com/office/powerpoint/2010/main" val="201179210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F05936"/>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endParaRPr lang="en-US" altLang="en-US" dirty="0"/>
          </a:p>
        </p:txBody>
      </p:sp>
      <p:sp>
        <p:nvSpPr>
          <p:cNvPr id="5" name="Footer Placeholder 4"/>
          <p:cNvSpPr>
            <a:spLocks noGrp="1"/>
          </p:cNvSpPr>
          <p:nvPr>
            <p:ph type="ftr" sz="quarter" idx="11"/>
          </p:nvPr>
        </p:nvSpPr>
        <p:spPr/>
        <p:txBody>
          <a:bodyPr/>
          <a:lstStyle>
            <a:lvl1pPr>
              <a:defRPr/>
            </a:lvl1pPr>
          </a:lstStyle>
          <a:p>
            <a:pPr>
              <a:defRPr/>
            </a:pPr>
            <a:endParaRPr lang="en-US" dirty="0"/>
          </a:p>
        </p:txBody>
      </p:sp>
      <p:sp>
        <p:nvSpPr>
          <p:cNvPr id="6" name="Slide Number Placeholder 5"/>
          <p:cNvSpPr>
            <a:spLocks noGrp="1"/>
          </p:cNvSpPr>
          <p:nvPr>
            <p:ph type="sldNum" sz="quarter" idx="12"/>
          </p:nvPr>
        </p:nvSpPr>
        <p:spPr/>
        <p:txBody>
          <a:bodyPr/>
          <a:lstStyle>
            <a:lvl1pPr>
              <a:defRPr/>
            </a:lvl1pPr>
          </a:lstStyle>
          <a:p>
            <a:pPr>
              <a:defRPr/>
            </a:pPr>
            <a:fld id="{E6BA1B44-BC08-40C1-BCF3-5E13DB7AC0CC}" type="slidenum">
              <a:rPr lang="en-US" altLang="en-US"/>
              <a:pPr>
                <a:defRPr/>
              </a:pPr>
              <a:t>‹#›</a:t>
            </a:fld>
            <a:endParaRPr lang="en-US" altLang="en-US" dirty="0"/>
          </a:p>
        </p:txBody>
      </p:sp>
    </p:spTree>
    <p:extLst>
      <p:ext uri="{BB962C8B-B14F-4D97-AF65-F5344CB8AC3E}">
        <p14:creationId xmlns:p14="http://schemas.microsoft.com/office/powerpoint/2010/main" val="374087411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lvl1pPr>
              <a:defRPr>
                <a:solidFill>
                  <a:srgbClr val="F05936"/>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endParaRPr lang="en-US" altLang="en-US" dirty="0"/>
          </a:p>
        </p:txBody>
      </p:sp>
      <p:sp>
        <p:nvSpPr>
          <p:cNvPr id="5" name="Footer Placeholder 4"/>
          <p:cNvSpPr>
            <a:spLocks noGrp="1"/>
          </p:cNvSpPr>
          <p:nvPr>
            <p:ph type="ftr" sz="quarter" idx="11"/>
          </p:nvPr>
        </p:nvSpPr>
        <p:spPr/>
        <p:txBody>
          <a:bodyPr/>
          <a:lstStyle>
            <a:lvl1pPr>
              <a:defRPr/>
            </a:lvl1pPr>
          </a:lstStyle>
          <a:p>
            <a:pPr>
              <a:defRPr/>
            </a:pPr>
            <a:endParaRPr lang="en-US" dirty="0"/>
          </a:p>
        </p:txBody>
      </p:sp>
      <p:sp>
        <p:nvSpPr>
          <p:cNvPr id="6" name="Slide Number Placeholder 5"/>
          <p:cNvSpPr>
            <a:spLocks noGrp="1"/>
          </p:cNvSpPr>
          <p:nvPr>
            <p:ph type="sldNum" sz="quarter" idx="12"/>
          </p:nvPr>
        </p:nvSpPr>
        <p:spPr/>
        <p:txBody>
          <a:bodyPr/>
          <a:lstStyle>
            <a:lvl1pPr>
              <a:defRPr/>
            </a:lvl1pPr>
          </a:lstStyle>
          <a:p>
            <a:pPr>
              <a:defRPr/>
            </a:pPr>
            <a:fld id="{32497D63-8F63-4068-B200-4C58CE896AE4}" type="slidenum">
              <a:rPr lang="en-US" altLang="en-US"/>
              <a:pPr>
                <a:defRPr/>
              </a:pPr>
              <a:t>‹#›</a:t>
            </a:fld>
            <a:endParaRPr lang="en-US" altLang="en-US" dirty="0"/>
          </a:p>
        </p:txBody>
      </p:sp>
    </p:spTree>
    <p:extLst>
      <p:ext uri="{BB962C8B-B14F-4D97-AF65-F5344CB8AC3E}">
        <p14:creationId xmlns:p14="http://schemas.microsoft.com/office/powerpoint/2010/main" val="12185962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vl1pPr>
          </a:lstStyle>
          <a:p>
            <a:endParaRPr lang="en-US" dirty="0"/>
          </a:p>
        </p:txBody>
      </p:sp>
      <p:sp>
        <p:nvSpPr>
          <p:cNvPr id="6" name="Footer Placeholder 4"/>
          <p:cNvSpPr>
            <a:spLocks noGrp="1"/>
          </p:cNvSpPr>
          <p:nvPr>
            <p:ph type="ftr" sz="quarter" idx="11"/>
          </p:nvPr>
        </p:nvSpPr>
        <p:spPr/>
        <p:txBody>
          <a:bodyPr/>
          <a:lstStyle>
            <a:lvl1pPr>
              <a:defRPr/>
            </a:lvl1pPr>
          </a:lstStyle>
          <a:p>
            <a:endParaRPr lang="en-US" dirty="0"/>
          </a:p>
        </p:txBody>
      </p:sp>
      <p:sp>
        <p:nvSpPr>
          <p:cNvPr id="7" name="Slide Number Placeholder 5"/>
          <p:cNvSpPr>
            <a:spLocks noGrp="1"/>
          </p:cNvSpPr>
          <p:nvPr>
            <p:ph type="sldNum" sz="quarter" idx="12"/>
          </p:nvPr>
        </p:nvSpPr>
        <p:spPr/>
        <p:txBody>
          <a:bodyPr/>
          <a:lstStyle>
            <a:lvl1pPr>
              <a:defRPr/>
            </a:lvl1pPr>
          </a:lstStyle>
          <a:p>
            <a:fld id="{66991C8D-1D89-6A41-AED8-346435B96534}" type="slidenum">
              <a:rPr lang="en-US" smtClean="0"/>
              <a:t>‹#›</a:t>
            </a:fld>
            <a:endParaRPr lang="en-US" dirty="0"/>
          </a:p>
        </p:txBody>
      </p:sp>
    </p:spTree>
    <p:extLst>
      <p:ext uri="{BB962C8B-B14F-4D97-AF65-F5344CB8AC3E}">
        <p14:creationId xmlns:p14="http://schemas.microsoft.com/office/powerpoint/2010/main" val="2655233317"/>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endParaRPr lang="en-US" dirty="0"/>
          </a:p>
        </p:txBody>
      </p:sp>
      <p:sp>
        <p:nvSpPr>
          <p:cNvPr id="8" name="Footer Placeholder 4"/>
          <p:cNvSpPr>
            <a:spLocks noGrp="1"/>
          </p:cNvSpPr>
          <p:nvPr>
            <p:ph type="ftr" sz="quarter" idx="11"/>
          </p:nvPr>
        </p:nvSpPr>
        <p:spPr/>
        <p:txBody>
          <a:bodyPr/>
          <a:lstStyle>
            <a:lvl1pPr>
              <a:defRPr/>
            </a:lvl1pPr>
          </a:lstStyle>
          <a:p>
            <a:endParaRPr lang="en-US" dirty="0"/>
          </a:p>
        </p:txBody>
      </p:sp>
      <p:sp>
        <p:nvSpPr>
          <p:cNvPr id="9" name="Slide Number Placeholder 5"/>
          <p:cNvSpPr>
            <a:spLocks noGrp="1"/>
          </p:cNvSpPr>
          <p:nvPr>
            <p:ph type="sldNum" sz="quarter" idx="12"/>
          </p:nvPr>
        </p:nvSpPr>
        <p:spPr/>
        <p:txBody>
          <a:bodyPr/>
          <a:lstStyle>
            <a:lvl1pPr>
              <a:defRPr/>
            </a:lvl1pPr>
          </a:lstStyle>
          <a:p>
            <a:fld id="{66991C8D-1D89-6A41-AED8-346435B96534}" type="slidenum">
              <a:rPr lang="en-US" smtClean="0"/>
              <a:t>‹#›</a:t>
            </a:fld>
            <a:endParaRPr lang="en-US" dirty="0"/>
          </a:p>
        </p:txBody>
      </p:sp>
    </p:spTree>
    <p:extLst>
      <p:ext uri="{BB962C8B-B14F-4D97-AF65-F5344CB8AC3E}">
        <p14:creationId xmlns:p14="http://schemas.microsoft.com/office/powerpoint/2010/main" val="1164231097"/>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endParaRPr lang="en-US" dirty="0"/>
          </a:p>
        </p:txBody>
      </p:sp>
      <p:sp>
        <p:nvSpPr>
          <p:cNvPr id="4" name="Footer Placeholder 4"/>
          <p:cNvSpPr>
            <a:spLocks noGrp="1"/>
          </p:cNvSpPr>
          <p:nvPr>
            <p:ph type="ftr" sz="quarter" idx="11"/>
          </p:nvPr>
        </p:nvSpPr>
        <p:spPr/>
        <p:txBody>
          <a:bodyPr/>
          <a:lstStyle>
            <a:lvl1pPr>
              <a:defRPr/>
            </a:lvl1pPr>
          </a:lstStyle>
          <a:p>
            <a:endParaRPr lang="en-US" dirty="0"/>
          </a:p>
        </p:txBody>
      </p:sp>
      <p:sp>
        <p:nvSpPr>
          <p:cNvPr id="5" name="Slide Number Placeholder 5"/>
          <p:cNvSpPr>
            <a:spLocks noGrp="1"/>
          </p:cNvSpPr>
          <p:nvPr>
            <p:ph type="sldNum" sz="quarter" idx="12"/>
          </p:nvPr>
        </p:nvSpPr>
        <p:spPr/>
        <p:txBody>
          <a:bodyPr/>
          <a:lstStyle>
            <a:lvl1pPr>
              <a:defRPr/>
            </a:lvl1pPr>
          </a:lstStyle>
          <a:p>
            <a:fld id="{66991C8D-1D89-6A41-AED8-346435B96534}" type="slidenum">
              <a:rPr lang="en-US" smtClean="0"/>
              <a:t>‹#›</a:t>
            </a:fld>
            <a:endParaRPr lang="en-US" dirty="0"/>
          </a:p>
        </p:txBody>
      </p:sp>
    </p:spTree>
    <p:extLst>
      <p:ext uri="{BB962C8B-B14F-4D97-AF65-F5344CB8AC3E}">
        <p14:creationId xmlns:p14="http://schemas.microsoft.com/office/powerpoint/2010/main" val="36426750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endParaRPr lang="en-US" dirty="0"/>
          </a:p>
        </p:txBody>
      </p:sp>
      <p:sp>
        <p:nvSpPr>
          <p:cNvPr id="3" name="Footer Placeholder 4"/>
          <p:cNvSpPr>
            <a:spLocks noGrp="1"/>
          </p:cNvSpPr>
          <p:nvPr>
            <p:ph type="ftr" sz="quarter" idx="11"/>
          </p:nvPr>
        </p:nvSpPr>
        <p:spPr/>
        <p:txBody>
          <a:bodyPr/>
          <a:lstStyle>
            <a:lvl1pPr>
              <a:defRPr/>
            </a:lvl1pPr>
          </a:lstStyle>
          <a:p>
            <a:endParaRPr lang="en-US" dirty="0"/>
          </a:p>
        </p:txBody>
      </p:sp>
      <p:sp>
        <p:nvSpPr>
          <p:cNvPr id="4" name="Slide Number Placeholder 5"/>
          <p:cNvSpPr>
            <a:spLocks noGrp="1"/>
          </p:cNvSpPr>
          <p:nvPr>
            <p:ph type="sldNum" sz="quarter" idx="12"/>
          </p:nvPr>
        </p:nvSpPr>
        <p:spPr/>
        <p:txBody>
          <a:bodyPr/>
          <a:lstStyle>
            <a:lvl1pPr>
              <a:defRPr/>
            </a:lvl1pPr>
          </a:lstStyle>
          <a:p>
            <a:fld id="{66991C8D-1D89-6A41-AED8-346435B96534}" type="slidenum">
              <a:rPr lang="en-US" smtClean="0"/>
              <a:t>‹#›</a:t>
            </a:fld>
            <a:endParaRPr lang="en-US" dirty="0"/>
          </a:p>
        </p:txBody>
      </p:sp>
    </p:spTree>
    <p:extLst>
      <p:ext uri="{BB962C8B-B14F-4D97-AF65-F5344CB8AC3E}">
        <p14:creationId xmlns:p14="http://schemas.microsoft.com/office/powerpoint/2010/main" val="422110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solidFill>
                  <a:srgbClr val="F05936"/>
                </a:solidFill>
              </a:defRPr>
            </a:lvl1pPr>
          </a:lstStyle>
          <a:p>
            <a:r>
              <a:rPr lang="en-US"/>
              <a:t>Click to edit Master title style</a:t>
            </a:r>
            <a:endParaRPr lang="en-US" dirty="0"/>
          </a:p>
        </p:txBody>
      </p:sp>
      <p:sp>
        <p:nvSpPr>
          <p:cNvPr id="3" name="Content Placeholder 2"/>
          <p:cNvSpPr>
            <a:spLocks noGrp="1"/>
          </p:cNvSpPr>
          <p:nvPr>
            <p:ph idx="1"/>
          </p:nvPr>
        </p:nvSpPr>
        <p:spPr>
          <a:xfrm>
            <a:off x="4766733" y="273051"/>
            <a:ext cx="6815667" cy="5853113"/>
          </a:xfrm>
        </p:spPr>
        <p:txBody>
          <a:bodyPr/>
          <a:lstStyle>
            <a:lvl1pPr>
              <a:defRPr sz="3200">
                <a:solidFill>
                  <a:srgbClr val="F05936"/>
                </a:solidFill>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endParaRPr lang="en-US" dirty="0"/>
          </a:p>
        </p:txBody>
      </p:sp>
      <p:sp>
        <p:nvSpPr>
          <p:cNvPr id="6" name="Footer Placeholder 4"/>
          <p:cNvSpPr>
            <a:spLocks noGrp="1"/>
          </p:cNvSpPr>
          <p:nvPr>
            <p:ph type="ftr" sz="quarter" idx="11"/>
          </p:nvPr>
        </p:nvSpPr>
        <p:spPr/>
        <p:txBody>
          <a:bodyPr/>
          <a:lstStyle>
            <a:lvl1pPr>
              <a:defRPr/>
            </a:lvl1pPr>
          </a:lstStyle>
          <a:p>
            <a:endParaRPr lang="en-US" dirty="0"/>
          </a:p>
        </p:txBody>
      </p:sp>
      <p:sp>
        <p:nvSpPr>
          <p:cNvPr id="7" name="Slide Number Placeholder 5"/>
          <p:cNvSpPr>
            <a:spLocks noGrp="1"/>
          </p:cNvSpPr>
          <p:nvPr>
            <p:ph type="sldNum" sz="quarter" idx="12"/>
          </p:nvPr>
        </p:nvSpPr>
        <p:spPr/>
        <p:txBody>
          <a:bodyPr/>
          <a:lstStyle>
            <a:lvl1pPr>
              <a:defRPr/>
            </a:lvl1pPr>
          </a:lstStyle>
          <a:p>
            <a:fld id="{66991C8D-1D89-6A41-AED8-346435B96534}" type="slidenum">
              <a:rPr lang="en-US" smtClean="0"/>
              <a:t>‹#›</a:t>
            </a:fld>
            <a:endParaRPr lang="en-US" dirty="0"/>
          </a:p>
        </p:txBody>
      </p:sp>
    </p:spTree>
    <p:extLst>
      <p:ext uri="{BB962C8B-B14F-4D97-AF65-F5344CB8AC3E}">
        <p14:creationId xmlns:p14="http://schemas.microsoft.com/office/powerpoint/2010/main" val="3092956543"/>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solidFill>
                  <a:srgbClr val="F05936"/>
                </a:solidFill>
              </a:defRPr>
            </a:lvl1pPr>
          </a:lstStyle>
          <a:p>
            <a:r>
              <a:rPr lang="en-US"/>
              <a:t>Click to edit Master title style</a:t>
            </a:r>
            <a:endParaRPr lang="en-US" dirty="0"/>
          </a:p>
        </p:txBody>
      </p:sp>
      <p:sp>
        <p:nvSpPr>
          <p:cNvPr id="3" name="Picture Placeholder 2"/>
          <p:cNvSpPr>
            <a:spLocks noGrp="1"/>
          </p:cNvSpPr>
          <p:nvPr>
            <p:ph type="pic" idx="1"/>
          </p:nvPr>
        </p:nvSpPr>
        <p:spPr>
          <a:xfrm>
            <a:off x="2389717" y="612775"/>
            <a:ext cx="73152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dirty="0"/>
              <a:t>Click icon to add picture</a:t>
            </a:r>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endParaRPr lang="en-US" dirty="0"/>
          </a:p>
        </p:txBody>
      </p:sp>
      <p:sp>
        <p:nvSpPr>
          <p:cNvPr id="6" name="Footer Placeholder 4"/>
          <p:cNvSpPr>
            <a:spLocks noGrp="1"/>
          </p:cNvSpPr>
          <p:nvPr>
            <p:ph type="ftr" sz="quarter" idx="11"/>
          </p:nvPr>
        </p:nvSpPr>
        <p:spPr/>
        <p:txBody>
          <a:bodyPr/>
          <a:lstStyle>
            <a:lvl1pPr>
              <a:defRPr/>
            </a:lvl1pPr>
          </a:lstStyle>
          <a:p>
            <a:endParaRPr lang="en-US" dirty="0"/>
          </a:p>
        </p:txBody>
      </p:sp>
      <p:sp>
        <p:nvSpPr>
          <p:cNvPr id="7" name="Slide Number Placeholder 5"/>
          <p:cNvSpPr>
            <a:spLocks noGrp="1"/>
          </p:cNvSpPr>
          <p:nvPr>
            <p:ph type="sldNum" sz="quarter" idx="12"/>
          </p:nvPr>
        </p:nvSpPr>
        <p:spPr/>
        <p:txBody>
          <a:bodyPr/>
          <a:lstStyle>
            <a:lvl1pPr>
              <a:defRPr/>
            </a:lvl1pPr>
          </a:lstStyle>
          <a:p>
            <a:fld id="{66991C8D-1D89-6A41-AED8-346435B96534}" type="slidenum">
              <a:rPr lang="en-US" smtClean="0"/>
              <a:t>‹#›</a:t>
            </a:fld>
            <a:endParaRPr lang="en-US" dirty="0"/>
          </a:p>
        </p:txBody>
      </p:sp>
    </p:spTree>
    <p:extLst>
      <p:ext uri="{BB962C8B-B14F-4D97-AF65-F5344CB8AC3E}">
        <p14:creationId xmlns:p14="http://schemas.microsoft.com/office/powerpoint/2010/main" val="25808850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image" Target="../media/image1.png"/><Relationship Id="rId5" Type="http://schemas.openxmlformats.org/officeDocument/2006/relationships/theme" Target="../theme/theme2.xml"/><Relationship Id="rId4" Type="http://schemas.openxmlformats.org/officeDocument/2006/relationships/slideLayout" Target="../slideLayouts/slideLayout15.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slideLayout" Target="../slideLayouts/slideLayout17.xml"/><Relationship Id="rId1" Type="http://schemas.openxmlformats.org/officeDocument/2006/relationships/slideLayout" Target="../slideLayouts/slideLayout16.xml"/><Relationship Id="rId5" Type="http://schemas.openxmlformats.org/officeDocument/2006/relationships/image" Target="../media/image1.png"/><Relationship Id="rId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21.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image" Target="../media/image1.png"/><Relationship Id="rId5" Type="http://schemas.openxmlformats.org/officeDocument/2006/relationships/theme" Target="../theme/theme4.xml"/><Relationship Id="rId4" Type="http://schemas.openxmlformats.org/officeDocument/2006/relationships/slideLayout" Target="../slideLayouts/slideLayout22.xml"/></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5.xml"/><Relationship Id="rId1" Type="http://schemas.openxmlformats.org/officeDocument/2006/relationships/slideLayout" Target="../slideLayouts/slideLayout23.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31.xml"/><Relationship Id="rId3" Type="http://schemas.openxmlformats.org/officeDocument/2006/relationships/slideLayout" Target="../slideLayouts/slideLayout26.xml"/><Relationship Id="rId7" Type="http://schemas.openxmlformats.org/officeDocument/2006/relationships/slideLayout" Target="../slideLayouts/slideLayout30.xml"/><Relationship Id="rId12" Type="http://schemas.openxmlformats.org/officeDocument/2006/relationships/theme" Target="../theme/theme6.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0" Type="http://schemas.openxmlformats.org/officeDocument/2006/relationships/slideLayout" Target="../slideLayouts/slideLayout33.xml"/><Relationship Id="rId4" Type="http://schemas.openxmlformats.org/officeDocument/2006/relationships/slideLayout" Target="../slideLayouts/slideLayout27.xml"/><Relationship Id="rId9"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098"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4099" name="Text Placeholder 2"/>
          <p:cNvSpPr>
            <a:spLocks noGrp="1"/>
          </p:cNvSpPr>
          <p:nvPr>
            <p:ph type="body" idx="1"/>
          </p:nvPr>
        </p:nvSpPr>
        <p:spPr bwMode="auto">
          <a:xfrm>
            <a:off x="609600" y="1600201"/>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wrap="square" lIns="91440" tIns="45720" rIns="91440" bIns="45720" numCol="1" anchor="ctr" anchorCtr="0" compatLnSpc="1">
            <a:prstTxWarp prst="textNoShape">
              <a:avLst/>
            </a:prstTxWarp>
          </a:bodyPr>
          <a:lstStyle>
            <a:lvl1pPr>
              <a:defRPr sz="1200">
                <a:solidFill>
                  <a:srgbClr val="898989"/>
                </a:solidFill>
                <a:cs typeface="Arial" pitchFamily="34" charset="0"/>
              </a:defRPr>
            </a:lvl1pPr>
          </a:lstStyle>
          <a:p>
            <a:endParaRPr lang="en-US" dirty="0"/>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latin typeface="Arial" charset="0"/>
                <a:ea typeface="+mn-ea"/>
                <a:cs typeface="Arial" charset="0"/>
              </a:defRPr>
            </a:lvl1pPr>
          </a:lstStyle>
          <a:p>
            <a:endParaRPr lang="en-US" dirty="0"/>
          </a:p>
        </p:txBody>
      </p:sp>
      <p:sp>
        <p:nvSpPr>
          <p:cNvPr id="6" name="Slide Number Placeholder 5"/>
          <p:cNvSpPr>
            <a:spLocks noGrp="1"/>
          </p:cNvSpPr>
          <p:nvPr>
            <p:ph type="sldNum" sz="quarter" idx="4"/>
          </p:nvPr>
        </p:nvSpPr>
        <p:spPr>
          <a:xfrm>
            <a:off x="11575773" y="6356351"/>
            <a:ext cx="559905" cy="365125"/>
          </a:xfrm>
          <a:prstGeom prst="rect">
            <a:avLst/>
          </a:prstGeom>
        </p:spPr>
        <p:txBody>
          <a:bodyPr vert="horz" wrap="square" lIns="91440" tIns="45720" rIns="91440" bIns="45720" numCol="1" anchor="ctr" anchorCtr="0" compatLnSpc="1">
            <a:prstTxWarp prst="textNoShape">
              <a:avLst/>
            </a:prstTxWarp>
          </a:bodyPr>
          <a:lstStyle>
            <a:lvl1pPr algn="r">
              <a:defRPr sz="1200">
                <a:solidFill>
                  <a:schemeClr val="tx1"/>
                </a:solidFill>
                <a:cs typeface="Arial" pitchFamily="34" charset="0"/>
              </a:defRPr>
            </a:lvl1pPr>
          </a:lstStyle>
          <a:p>
            <a:fld id="{66991C8D-1D89-6A41-AED8-346435B96534}" type="slidenum">
              <a:rPr lang="en-US" smtClean="0"/>
              <a:pPr/>
              <a:t>‹#›</a:t>
            </a:fld>
            <a:endParaRPr lang="en-US" dirty="0"/>
          </a:p>
        </p:txBody>
      </p:sp>
    </p:spTree>
    <p:extLst>
      <p:ext uri="{BB962C8B-B14F-4D97-AF65-F5344CB8AC3E}">
        <p14:creationId xmlns:p14="http://schemas.microsoft.com/office/powerpoint/2010/main" val="1221555386"/>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ftr="0" dt="0"/>
  <p:txStyles>
    <p:titleStyle>
      <a:lvl1pPr algn="ctr" rtl="0" eaLnBrk="1" fontAlgn="base" hangingPunct="1">
        <a:spcBef>
          <a:spcPct val="0"/>
        </a:spcBef>
        <a:spcAft>
          <a:spcPct val="0"/>
        </a:spcAft>
        <a:defRPr sz="4400" kern="1200">
          <a:solidFill>
            <a:schemeClr val="tx1"/>
          </a:solidFill>
          <a:latin typeface="+mj-lt"/>
          <a:ea typeface="ＭＳ Ｐゴシック" charset="0"/>
          <a:cs typeface="ＭＳ Ｐゴシック" charset="0"/>
        </a:defRPr>
      </a:lvl1pPr>
      <a:lvl2pPr algn="ctr" rtl="0" eaLnBrk="1" fontAlgn="base" hangingPunct="1">
        <a:spcBef>
          <a:spcPct val="0"/>
        </a:spcBef>
        <a:spcAft>
          <a:spcPct val="0"/>
        </a:spcAft>
        <a:defRPr sz="4400">
          <a:solidFill>
            <a:schemeClr val="tx1"/>
          </a:solidFill>
          <a:latin typeface="Calibri" charset="0"/>
          <a:ea typeface="ＭＳ Ｐゴシック" charset="0"/>
          <a:cs typeface="ＭＳ Ｐゴシック" charset="0"/>
        </a:defRPr>
      </a:lvl2pPr>
      <a:lvl3pPr algn="ctr" rtl="0" eaLnBrk="1" fontAlgn="base" hangingPunct="1">
        <a:spcBef>
          <a:spcPct val="0"/>
        </a:spcBef>
        <a:spcAft>
          <a:spcPct val="0"/>
        </a:spcAft>
        <a:defRPr sz="4400">
          <a:solidFill>
            <a:schemeClr val="tx1"/>
          </a:solidFill>
          <a:latin typeface="Calibri" charset="0"/>
          <a:ea typeface="ＭＳ Ｐゴシック" charset="0"/>
          <a:cs typeface="ＭＳ Ｐゴシック" charset="0"/>
        </a:defRPr>
      </a:lvl3pPr>
      <a:lvl4pPr algn="ctr" rtl="0" eaLnBrk="1" fontAlgn="base" hangingPunct="1">
        <a:spcBef>
          <a:spcPct val="0"/>
        </a:spcBef>
        <a:spcAft>
          <a:spcPct val="0"/>
        </a:spcAft>
        <a:defRPr sz="4400">
          <a:solidFill>
            <a:schemeClr val="tx1"/>
          </a:solidFill>
          <a:latin typeface="Calibri" charset="0"/>
          <a:ea typeface="ＭＳ Ｐゴシック" charset="0"/>
          <a:cs typeface="ＭＳ Ｐゴシック" charset="0"/>
        </a:defRPr>
      </a:lvl4pPr>
      <a:lvl5pPr algn="ctr" rtl="0" eaLnBrk="1" fontAlgn="base" hangingPunct="1">
        <a:spcBef>
          <a:spcPct val="0"/>
        </a:spcBef>
        <a:spcAft>
          <a:spcPct val="0"/>
        </a:spcAft>
        <a:defRPr sz="4400">
          <a:solidFill>
            <a:schemeClr val="tx1"/>
          </a:solidFill>
          <a:latin typeface="Calibri" charset="0"/>
          <a:ea typeface="ＭＳ Ｐゴシック" charset="0"/>
          <a:cs typeface="ＭＳ Ｐゴシック" charset="0"/>
        </a:defRPr>
      </a:lvl5pPr>
      <a:lvl6pPr marL="457200" algn="ctr" rtl="0" eaLnBrk="1" fontAlgn="base" hangingPunct="1">
        <a:spcBef>
          <a:spcPct val="0"/>
        </a:spcBef>
        <a:spcAft>
          <a:spcPct val="0"/>
        </a:spcAft>
        <a:defRPr sz="4400">
          <a:solidFill>
            <a:schemeClr val="tx1"/>
          </a:solidFill>
          <a:latin typeface="Calibri" charset="0"/>
          <a:ea typeface="ＭＳ Ｐゴシック" charset="0"/>
        </a:defRPr>
      </a:lvl6pPr>
      <a:lvl7pPr marL="914400" algn="ctr" rtl="0" eaLnBrk="1" fontAlgn="base" hangingPunct="1">
        <a:spcBef>
          <a:spcPct val="0"/>
        </a:spcBef>
        <a:spcAft>
          <a:spcPct val="0"/>
        </a:spcAft>
        <a:defRPr sz="4400">
          <a:solidFill>
            <a:schemeClr val="tx1"/>
          </a:solidFill>
          <a:latin typeface="Calibri" charset="0"/>
          <a:ea typeface="ＭＳ Ｐゴシック" charset="0"/>
        </a:defRPr>
      </a:lvl7pPr>
      <a:lvl8pPr marL="1371600" algn="ctr" rtl="0" eaLnBrk="1" fontAlgn="base" hangingPunct="1">
        <a:spcBef>
          <a:spcPct val="0"/>
        </a:spcBef>
        <a:spcAft>
          <a:spcPct val="0"/>
        </a:spcAft>
        <a:defRPr sz="4400">
          <a:solidFill>
            <a:schemeClr val="tx1"/>
          </a:solidFill>
          <a:latin typeface="Calibri" charset="0"/>
          <a:ea typeface="ＭＳ Ｐゴシック" charset="0"/>
        </a:defRPr>
      </a:lvl8pPr>
      <a:lvl9pPr marL="1828800" algn="ctr" rtl="0" eaLnBrk="1" fontAlgn="base" hangingPunct="1">
        <a:spcBef>
          <a:spcPct val="0"/>
        </a:spcBef>
        <a:spcAft>
          <a:spcPct val="0"/>
        </a:spcAft>
        <a:defRPr sz="4400">
          <a:solidFill>
            <a:schemeClr val="tx1"/>
          </a:solidFill>
          <a:latin typeface="Calibri" charset="0"/>
          <a:ea typeface="ＭＳ Ｐゴシック" charset="0"/>
        </a:defRPr>
      </a:lvl9pPr>
    </p:titleStyle>
    <p:bodyStyle>
      <a:lvl1pPr marL="342900" indent="-342900" algn="l" rtl="0" eaLnBrk="1" fontAlgn="base" hangingPunct="1">
        <a:spcBef>
          <a:spcPct val="20000"/>
        </a:spcBef>
        <a:spcAft>
          <a:spcPct val="0"/>
        </a:spcAft>
        <a:buFont typeface="Arial" pitchFamily="34" charset="0"/>
        <a:buChar char="•"/>
        <a:defRPr sz="3200" kern="1200">
          <a:solidFill>
            <a:schemeClr val="tx1"/>
          </a:solidFill>
          <a:latin typeface="+mn-lt"/>
          <a:ea typeface="ＭＳ Ｐゴシック" charset="0"/>
          <a:cs typeface="ＭＳ Ｐゴシック" charset="0"/>
        </a:defRPr>
      </a:lvl1pPr>
      <a:lvl2pPr marL="742950" indent="-285750" algn="l" rtl="0" eaLnBrk="1" fontAlgn="base" hangingPunct="1">
        <a:spcBef>
          <a:spcPct val="20000"/>
        </a:spcBef>
        <a:spcAft>
          <a:spcPct val="0"/>
        </a:spcAft>
        <a:buFont typeface="Arial" pitchFamily="34" charset="0"/>
        <a:buChar char="–"/>
        <a:defRPr sz="2800" kern="1200">
          <a:solidFill>
            <a:schemeClr val="tx1"/>
          </a:solidFill>
          <a:latin typeface="+mn-lt"/>
          <a:ea typeface="ＭＳ Ｐゴシック" charset="0"/>
          <a:cs typeface="+mn-cs"/>
        </a:defRPr>
      </a:lvl2pPr>
      <a:lvl3pPr marL="1143000" indent="-228600" algn="l" rtl="0" eaLnBrk="1" fontAlgn="base" hangingPunct="1">
        <a:spcBef>
          <a:spcPct val="20000"/>
        </a:spcBef>
        <a:spcAft>
          <a:spcPct val="0"/>
        </a:spcAft>
        <a:buFont typeface="Arial" pitchFamily="34" charset="0"/>
        <a:buChar char="•"/>
        <a:defRPr sz="2400" kern="1200">
          <a:solidFill>
            <a:schemeClr val="tx1"/>
          </a:solidFill>
          <a:latin typeface="+mn-lt"/>
          <a:ea typeface="ＭＳ Ｐゴシック" charset="0"/>
          <a:cs typeface="+mn-cs"/>
        </a:defRPr>
      </a:lvl3pPr>
      <a:lvl4pPr marL="1600200" indent="-228600" algn="l" rtl="0" eaLnBrk="1" fontAlgn="base" hangingPunct="1">
        <a:spcBef>
          <a:spcPct val="20000"/>
        </a:spcBef>
        <a:spcAft>
          <a:spcPct val="0"/>
        </a:spcAft>
        <a:buFont typeface="Arial" pitchFamily="34" charset="0"/>
        <a:buChar char="–"/>
        <a:defRPr sz="2000" kern="1200">
          <a:solidFill>
            <a:schemeClr val="tx1"/>
          </a:solidFill>
          <a:latin typeface="+mn-lt"/>
          <a:ea typeface="ＭＳ Ｐゴシック" charset="0"/>
          <a:cs typeface="+mn-cs"/>
        </a:defRPr>
      </a:lvl4pPr>
      <a:lvl5pPr marL="2057400" indent="-228600" algn="l" rtl="0" eaLnBrk="1" fontAlgn="base" hangingPunct="1">
        <a:spcBef>
          <a:spcPct val="20000"/>
        </a:spcBef>
        <a:spcAft>
          <a:spcPct val="0"/>
        </a:spcAft>
        <a:buFont typeface="Arial" pitchFamily="34" charset="0"/>
        <a:buChar char="»"/>
        <a:defRPr sz="2000" kern="1200">
          <a:solidFill>
            <a:schemeClr val="tx1"/>
          </a:solidFill>
          <a:latin typeface="+mn-lt"/>
          <a:ea typeface="ＭＳ Ｐゴシック" charset="0"/>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6" name="Rectangle 5"/>
          <p:cNvSpPr/>
          <p:nvPr/>
        </p:nvSpPr>
        <p:spPr>
          <a:xfrm>
            <a:off x="0" y="6248400"/>
            <a:ext cx="12192000" cy="60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51" name="Rectangle 3"/>
          <p:cNvSpPr>
            <a:spLocks noGrp="1" noChangeArrowheads="1"/>
          </p:cNvSpPr>
          <p:nvPr>
            <p:ph type="body" idx="1"/>
          </p:nvPr>
        </p:nvSpPr>
        <p:spPr bwMode="auto">
          <a:xfrm>
            <a:off x="484095" y="1143000"/>
            <a:ext cx="10972800" cy="48006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endParaRPr lang="en-US" altLang="en-US" dirty="0"/>
          </a:p>
        </p:txBody>
      </p:sp>
      <p:sp>
        <p:nvSpPr>
          <p:cNvPr id="1030" name="Rectangle 6"/>
          <p:cNvSpPr>
            <a:spLocks noGrp="1" noChangeArrowheads="1"/>
          </p:cNvSpPr>
          <p:nvPr>
            <p:ph type="sldNum" sz="quarter" idx="4"/>
          </p:nvPr>
        </p:nvSpPr>
        <p:spPr bwMode="auto">
          <a:xfrm>
            <a:off x="10668000" y="6400800"/>
            <a:ext cx="1320800" cy="30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000">
                <a:solidFill>
                  <a:schemeClr val="bg1"/>
                </a:solidFill>
              </a:defRPr>
            </a:lvl1pPr>
          </a:lstStyle>
          <a:p>
            <a:pPr>
              <a:defRPr/>
            </a:pPr>
            <a:fld id="{259B20A2-6D97-4732-944A-CFFDBD4BF56B}" type="slidenum">
              <a:rPr lang="en-US" altLang="en-US"/>
              <a:pPr>
                <a:defRPr/>
              </a:pPr>
              <a:t>‹#›</a:t>
            </a:fld>
            <a:endParaRPr lang="en-US" altLang="en-US" dirty="0"/>
          </a:p>
        </p:txBody>
      </p:sp>
      <p:sp>
        <p:nvSpPr>
          <p:cNvPr id="2058" name="Text Box 18"/>
          <p:cNvSpPr txBox="1">
            <a:spLocks noChangeArrowheads="1"/>
          </p:cNvSpPr>
          <p:nvPr/>
        </p:nvSpPr>
        <p:spPr bwMode="auto">
          <a:xfrm>
            <a:off x="11176000" y="6400800"/>
            <a:ext cx="812800" cy="2746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spcBef>
                <a:spcPct val="50000"/>
              </a:spcBef>
              <a:defRPr/>
            </a:pPr>
            <a:fld id="{67BD3325-56D4-4B20-B13A-19C6EC98A464}" type="slidenum">
              <a:rPr lang="en-US" altLang="en-US" sz="1200" smtClean="0">
                <a:solidFill>
                  <a:srgbClr val="000000"/>
                </a:solidFill>
              </a:rPr>
              <a:pPr eaLnBrk="1" hangingPunct="1">
                <a:spcBef>
                  <a:spcPct val="50000"/>
                </a:spcBef>
                <a:defRPr/>
              </a:pPr>
              <a:t>‹#›</a:t>
            </a:fld>
            <a:endParaRPr lang="en-US" altLang="en-US" sz="1800" dirty="0">
              <a:solidFill>
                <a:srgbClr val="000000"/>
              </a:solidFill>
            </a:endParaRPr>
          </a:p>
        </p:txBody>
      </p:sp>
      <p:pic>
        <p:nvPicPr>
          <p:cNvPr id="2" name="Picture 1"/>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508000" y="6172201"/>
            <a:ext cx="2465493" cy="486503"/>
          </a:xfrm>
          <a:prstGeom prst="rect">
            <a:avLst/>
          </a:prstGeom>
        </p:spPr>
      </p:pic>
      <p:sp>
        <p:nvSpPr>
          <p:cNvPr id="12" name="Rectangle 18"/>
          <p:cNvSpPr>
            <a:spLocks noChangeArrowheads="1"/>
          </p:cNvSpPr>
          <p:nvPr/>
        </p:nvSpPr>
        <p:spPr bwMode="auto">
          <a:xfrm>
            <a:off x="508000" y="381000"/>
            <a:ext cx="11176000" cy="111370"/>
          </a:xfrm>
          <a:prstGeom prst="rect">
            <a:avLst/>
          </a:prstGeom>
          <a:solidFill>
            <a:srgbClr val="F45025"/>
          </a:solidFill>
          <a:ln>
            <a:noFill/>
          </a:ln>
        </p:spPr>
        <p:txBody>
          <a:bodyPr wrap="none" anchor="ctr"/>
          <a:lstStyle>
            <a:lvl1pPr eaLnBrk="0" hangingPunct="0">
              <a:defRPr>
                <a:solidFill>
                  <a:schemeClr val="tx1"/>
                </a:solidFill>
                <a:latin typeface="Arial" pitchFamily="34" charset="0"/>
                <a:ea typeface="ＭＳ Ｐゴシック" pitchFamily="34" charset="-128"/>
              </a:defRPr>
            </a:lvl1pPr>
            <a:lvl2pPr marL="742950" indent="-285750" eaLnBrk="0" hangingPunct="0">
              <a:defRPr>
                <a:solidFill>
                  <a:schemeClr val="tx1"/>
                </a:solidFill>
                <a:latin typeface="Arial" pitchFamily="34" charset="0"/>
                <a:ea typeface="ＭＳ Ｐゴシック" pitchFamily="34" charset="-128"/>
              </a:defRPr>
            </a:lvl2pPr>
            <a:lvl3pPr marL="1143000" indent="-228600" eaLnBrk="0" hangingPunct="0">
              <a:defRPr>
                <a:solidFill>
                  <a:schemeClr val="tx1"/>
                </a:solidFill>
                <a:latin typeface="Arial" pitchFamily="34" charset="0"/>
                <a:ea typeface="ＭＳ Ｐゴシック" pitchFamily="34" charset="-128"/>
              </a:defRPr>
            </a:lvl3pPr>
            <a:lvl4pPr marL="1600200" indent="-228600" eaLnBrk="0" hangingPunct="0">
              <a:defRPr>
                <a:solidFill>
                  <a:schemeClr val="tx1"/>
                </a:solidFill>
                <a:latin typeface="Arial" pitchFamily="34" charset="0"/>
                <a:ea typeface="ＭＳ Ｐゴシック" pitchFamily="34" charset="-128"/>
              </a:defRPr>
            </a:lvl4pPr>
            <a:lvl5pPr marL="2057400" indent="-228600" eaLnBrk="0" hangingPunct="0">
              <a:defRPr>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pitchFamily="34" charset="0"/>
                <a:ea typeface="ＭＳ Ｐゴシック" pitchFamily="34" charset="-128"/>
              </a:defRPr>
            </a:lvl9pPr>
          </a:lstStyle>
          <a:p>
            <a:pPr algn="ctr" eaLnBrk="1" hangingPunct="1"/>
            <a:endParaRPr lang="en-US" altLang="en-US" sz="2000" dirty="0">
              <a:solidFill>
                <a:srgbClr val="F45025"/>
              </a:solidFill>
            </a:endParaRPr>
          </a:p>
        </p:txBody>
      </p:sp>
    </p:spTree>
    <p:extLst>
      <p:ext uri="{BB962C8B-B14F-4D97-AF65-F5344CB8AC3E}">
        <p14:creationId xmlns:p14="http://schemas.microsoft.com/office/powerpoint/2010/main" val="2895144339"/>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709" r:id="rId4"/>
  </p:sldLayoutIdLst>
  <p:hf hdr="0" ftr="0" dt="0"/>
  <p:txStyles>
    <p:titleStyle>
      <a:lvl1pPr algn="l" rtl="0" eaLnBrk="1" fontAlgn="base" hangingPunct="1">
        <a:spcBef>
          <a:spcPct val="0"/>
        </a:spcBef>
        <a:spcAft>
          <a:spcPct val="0"/>
        </a:spcAft>
        <a:defRPr sz="2800">
          <a:solidFill>
            <a:srgbClr val="F05936"/>
          </a:solidFill>
          <a:latin typeface="Arial" charset="0"/>
          <a:ea typeface="Arial" charset="0"/>
          <a:cs typeface="Arial" charset="0"/>
        </a:defRPr>
      </a:lvl1pPr>
      <a:lvl2pPr algn="l" rtl="0" eaLnBrk="1" fontAlgn="base" hangingPunct="1">
        <a:spcBef>
          <a:spcPct val="0"/>
        </a:spcBef>
        <a:spcAft>
          <a:spcPct val="0"/>
        </a:spcAft>
        <a:defRPr sz="2800">
          <a:solidFill>
            <a:srgbClr val="0069A9"/>
          </a:solidFill>
          <a:latin typeface="Palatino" pitchFamily="-96" charset="0"/>
          <a:ea typeface="ＭＳ Ｐゴシック" charset="0"/>
          <a:cs typeface="Arial" charset="0"/>
        </a:defRPr>
      </a:lvl2pPr>
      <a:lvl3pPr algn="l" rtl="0" eaLnBrk="1" fontAlgn="base" hangingPunct="1">
        <a:spcBef>
          <a:spcPct val="0"/>
        </a:spcBef>
        <a:spcAft>
          <a:spcPct val="0"/>
        </a:spcAft>
        <a:defRPr sz="2800">
          <a:solidFill>
            <a:srgbClr val="0069A9"/>
          </a:solidFill>
          <a:latin typeface="Palatino" pitchFamily="-96" charset="0"/>
          <a:ea typeface="ＭＳ Ｐゴシック" charset="0"/>
          <a:cs typeface="Arial" charset="0"/>
        </a:defRPr>
      </a:lvl3pPr>
      <a:lvl4pPr algn="l" rtl="0" eaLnBrk="1" fontAlgn="base" hangingPunct="1">
        <a:spcBef>
          <a:spcPct val="0"/>
        </a:spcBef>
        <a:spcAft>
          <a:spcPct val="0"/>
        </a:spcAft>
        <a:defRPr sz="2800">
          <a:solidFill>
            <a:srgbClr val="0069A9"/>
          </a:solidFill>
          <a:latin typeface="Palatino" pitchFamily="-96" charset="0"/>
          <a:ea typeface="ＭＳ Ｐゴシック" charset="0"/>
          <a:cs typeface="Arial" charset="0"/>
        </a:defRPr>
      </a:lvl4pPr>
      <a:lvl5pPr algn="l" rtl="0" eaLnBrk="1" fontAlgn="base" hangingPunct="1">
        <a:spcBef>
          <a:spcPct val="0"/>
        </a:spcBef>
        <a:spcAft>
          <a:spcPct val="0"/>
        </a:spcAft>
        <a:defRPr sz="2800">
          <a:solidFill>
            <a:srgbClr val="0069A9"/>
          </a:solidFill>
          <a:latin typeface="Palatino" pitchFamily="-96" charset="0"/>
          <a:ea typeface="ＭＳ Ｐゴシック" charset="0"/>
          <a:cs typeface="Arial" charset="0"/>
        </a:defRPr>
      </a:lvl5pPr>
      <a:lvl6pPr marL="457200" algn="l" rtl="0" eaLnBrk="1" fontAlgn="base" hangingPunct="1">
        <a:spcBef>
          <a:spcPct val="0"/>
        </a:spcBef>
        <a:spcAft>
          <a:spcPct val="0"/>
        </a:spcAft>
        <a:defRPr sz="2800">
          <a:solidFill>
            <a:srgbClr val="0069A9"/>
          </a:solidFill>
          <a:latin typeface="Palatino" pitchFamily="-96" charset="0"/>
          <a:cs typeface="Arial" charset="0"/>
        </a:defRPr>
      </a:lvl6pPr>
      <a:lvl7pPr marL="914400" algn="l" rtl="0" eaLnBrk="1" fontAlgn="base" hangingPunct="1">
        <a:spcBef>
          <a:spcPct val="0"/>
        </a:spcBef>
        <a:spcAft>
          <a:spcPct val="0"/>
        </a:spcAft>
        <a:defRPr sz="2800">
          <a:solidFill>
            <a:srgbClr val="0069A9"/>
          </a:solidFill>
          <a:latin typeface="Palatino" pitchFamily="-96" charset="0"/>
          <a:cs typeface="Arial" charset="0"/>
        </a:defRPr>
      </a:lvl7pPr>
      <a:lvl8pPr marL="1371600" algn="l" rtl="0" eaLnBrk="1" fontAlgn="base" hangingPunct="1">
        <a:spcBef>
          <a:spcPct val="0"/>
        </a:spcBef>
        <a:spcAft>
          <a:spcPct val="0"/>
        </a:spcAft>
        <a:defRPr sz="2800">
          <a:solidFill>
            <a:srgbClr val="0069A9"/>
          </a:solidFill>
          <a:latin typeface="Palatino" pitchFamily="-96" charset="0"/>
          <a:cs typeface="Arial" charset="0"/>
        </a:defRPr>
      </a:lvl8pPr>
      <a:lvl9pPr marL="1828800" algn="l" rtl="0" eaLnBrk="1" fontAlgn="base" hangingPunct="1">
        <a:spcBef>
          <a:spcPct val="0"/>
        </a:spcBef>
        <a:spcAft>
          <a:spcPct val="0"/>
        </a:spcAft>
        <a:defRPr sz="2800">
          <a:solidFill>
            <a:srgbClr val="0069A9"/>
          </a:solidFill>
          <a:latin typeface="Palatino" pitchFamily="-96" charset="0"/>
          <a:cs typeface="Arial" charset="0"/>
        </a:defRPr>
      </a:lvl9pPr>
    </p:titleStyle>
    <p:bodyStyle>
      <a:lvl1pPr marL="342900" indent="-342900" algn="l" rtl="0" eaLnBrk="1" fontAlgn="base" hangingPunct="1">
        <a:spcBef>
          <a:spcPct val="20000"/>
        </a:spcBef>
        <a:spcAft>
          <a:spcPct val="0"/>
        </a:spcAft>
        <a:buClr>
          <a:schemeClr val="tx1"/>
        </a:buClr>
        <a:buFont typeface="Wingdings" pitchFamily="2" charset="2"/>
        <a:buChar char="§"/>
        <a:defRPr sz="2800">
          <a:solidFill>
            <a:schemeClr val="tx1"/>
          </a:solidFill>
          <a:latin typeface="+mn-lt"/>
          <a:ea typeface="ＭＳ Ｐゴシック" charset="0"/>
          <a:cs typeface="+mn-cs"/>
        </a:defRPr>
      </a:lvl1pPr>
      <a:lvl2pPr marL="742950" indent="-285750" algn="l" rtl="0" eaLnBrk="1" fontAlgn="base" hangingPunct="1">
        <a:spcBef>
          <a:spcPct val="20000"/>
        </a:spcBef>
        <a:spcAft>
          <a:spcPct val="0"/>
        </a:spcAft>
        <a:buClr>
          <a:schemeClr val="tx1"/>
        </a:buClr>
        <a:buFont typeface="Wingdings" pitchFamily="2" charset="2"/>
        <a:buChar char="§"/>
        <a:defRPr sz="2800">
          <a:solidFill>
            <a:schemeClr val="tx1"/>
          </a:solidFill>
          <a:latin typeface="+mn-lt"/>
          <a:ea typeface="Arial" charset="0"/>
          <a:cs typeface="+mn-cs"/>
        </a:defRPr>
      </a:lvl2pPr>
      <a:lvl3pPr marL="1143000" indent="-228600" algn="l" rtl="0" eaLnBrk="1" fontAlgn="base" hangingPunct="1">
        <a:spcBef>
          <a:spcPct val="20000"/>
        </a:spcBef>
        <a:spcAft>
          <a:spcPct val="0"/>
        </a:spcAft>
        <a:buClr>
          <a:schemeClr val="tx1"/>
        </a:buClr>
        <a:buFont typeface="Wingdings" pitchFamily="2" charset="2"/>
        <a:buChar char="§"/>
        <a:defRPr sz="2800">
          <a:solidFill>
            <a:schemeClr val="tx1"/>
          </a:solidFill>
          <a:latin typeface="+mn-lt"/>
          <a:ea typeface="Arial" charset="0"/>
          <a:cs typeface="+mn-cs"/>
        </a:defRPr>
      </a:lvl3pPr>
      <a:lvl4pPr marL="1600200" indent="-228600" algn="l" rtl="0" eaLnBrk="1" fontAlgn="base" hangingPunct="1">
        <a:spcBef>
          <a:spcPct val="20000"/>
        </a:spcBef>
        <a:spcAft>
          <a:spcPct val="0"/>
        </a:spcAft>
        <a:buChar char="–"/>
        <a:defRPr sz="2800">
          <a:solidFill>
            <a:schemeClr val="tx1"/>
          </a:solidFill>
          <a:latin typeface="Arial" charset="0"/>
          <a:ea typeface="Arial" charset="0"/>
          <a:cs typeface="+mn-cs"/>
        </a:defRPr>
      </a:lvl4pPr>
      <a:lvl5pPr marL="2057400" indent="-228600" algn="l" rtl="0" eaLnBrk="1" fontAlgn="base" hangingPunct="1">
        <a:spcBef>
          <a:spcPct val="20000"/>
        </a:spcBef>
        <a:spcAft>
          <a:spcPct val="0"/>
        </a:spcAft>
        <a:buChar char="»"/>
        <a:defRPr sz="2800">
          <a:solidFill>
            <a:schemeClr val="tx1"/>
          </a:solidFill>
          <a:latin typeface="Arial" charset="0"/>
          <a:ea typeface="Arial" charset="0"/>
          <a:cs typeface="+mn-cs"/>
        </a:defRPr>
      </a:lvl5pPr>
      <a:lvl6pPr marL="2514600" indent="-228600" algn="l" rtl="0" eaLnBrk="1" fontAlgn="base" hangingPunct="1">
        <a:spcBef>
          <a:spcPct val="20000"/>
        </a:spcBef>
        <a:spcAft>
          <a:spcPct val="0"/>
        </a:spcAft>
        <a:buChar char="»"/>
        <a:defRPr sz="2000">
          <a:solidFill>
            <a:schemeClr val="tx1"/>
          </a:solidFill>
          <a:latin typeface="Arial" charset="0"/>
          <a:cs typeface="+mn-cs"/>
        </a:defRPr>
      </a:lvl6pPr>
      <a:lvl7pPr marL="2971800" indent="-228600" algn="l" rtl="0" eaLnBrk="1" fontAlgn="base" hangingPunct="1">
        <a:spcBef>
          <a:spcPct val="20000"/>
        </a:spcBef>
        <a:spcAft>
          <a:spcPct val="0"/>
        </a:spcAft>
        <a:buChar char="»"/>
        <a:defRPr sz="2000">
          <a:solidFill>
            <a:schemeClr val="tx1"/>
          </a:solidFill>
          <a:latin typeface="Arial" charset="0"/>
          <a:cs typeface="+mn-cs"/>
        </a:defRPr>
      </a:lvl7pPr>
      <a:lvl8pPr marL="3429000" indent="-228600" algn="l" rtl="0" eaLnBrk="1" fontAlgn="base" hangingPunct="1">
        <a:spcBef>
          <a:spcPct val="20000"/>
        </a:spcBef>
        <a:spcAft>
          <a:spcPct val="0"/>
        </a:spcAft>
        <a:buChar char="»"/>
        <a:defRPr sz="2000">
          <a:solidFill>
            <a:schemeClr val="tx1"/>
          </a:solidFill>
          <a:latin typeface="Arial" charset="0"/>
          <a:cs typeface="+mn-cs"/>
        </a:defRPr>
      </a:lvl8pPr>
      <a:lvl9pPr marL="3886200" indent="-228600" algn="l" rtl="0" eaLnBrk="1" fontAlgn="base" hangingPunct="1">
        <a:spcBef>
          <a:spcPct val="20000"/>
        </a:spcBef>
        <a:spcAft>
          <a:spcPct val="0"/>
        </a:spcAft>
        <a:buChar char="»"/>
        <a:defRPr sz="2000">
          <a:solidFill>
            <a:schemeClr val="tx1"/>
          </a:solidFill>
          <a:latin typeface="Arial" charset="0"/>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FA5129"/>
        </a:solidFill>
        <a:effectLst/>
      </p:bgPr>
    </p:bg>
    <p:spTree>
      <p:nvGrpSpPr>
        <p:cNvPr id="1" name=""/>
        <p:cNvGrpSpPr/>
        <p:nvPr/>
      </p:nvGrpSpPr>
      <p:grpSpPr>
        <a:xfrm>
          <a:off x="0" y="0"/>
          <a:ext cx="0" cy="0"/>
          <a:chOff x="0" y="0"/>
          <a:chExt cx="0" cy="0"/>
        </a:xfrm>
      </p:grpSpPr>
      <p:sp>
        <p:nvSpPr>
          <p:cNvPr id="13" name="Rectangle 12"/>
          <p:cNvSpPr/>
          <p:nvPr/>
        </p:nvSpPr>
        <p:spPr>
          <a:xfrm>
            <a:off x="0" y="6019801"/>
            <a:ext cx="12192000" cy="838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p:cNvSpPr>
            <a:spLocks noGrp="1"/>
          </p:cNvSpPr>
          <p:nvPr>
            <p:ph type="title"/>
          </p:nvPr>
        </p:nvSpPr>
        <p:spPr>
          <a:xfrm>
            <a:off x="838200" y="365126"/>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Rectangle 6"/>
          <p:cNvSpPr>
            <a:spLocks noGrp="1" noChangeArrowheads="1"/>
          </p:cNvSpPr>
          <p:nvPr>
            <p:ph type="sldNum" sz="quarter" idx="4"/>
          </p:nvPr>
        </p:nvSpPr>
        <p:spPr bwMode="auto">
          <a:xfrm>
            <a:off x="10668000" y="6400800"/>
            <a:ext cx="1320800" cy="30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000">
                <a:solidFill>
                  <a:schemeClr val="bg1"/>
                </a:solidFill>
              </a:defRPr>
            </a:lvl1pPr>
          </a:lstStyle>
          <a:p>
            <a:pPr>
              <a:defRPr/>
            </a:pPr>
            <a:fld id="{259B20A2-6D97-4732-944A-CFFDBD4BF56B}" type="slidenum">
              <a:rPr lang="en-US" altLang="en-US"/>
              <a:pPr>
                <a:defRPr/>
              </a:pPr>
              <a:t>‹#›</a:t>
            </a:fld>
            <a:endParaRPr lang="en-US" altLang="en-US" dirty="0"/>
          </a:p>
        </p:txBody>
      </p:sp>
      <p:sp>
        <p:nvSpPr>
          <p:cNvPr id="21" name="Text Box 18"/>
          <p:cNvSpPr txBox="1">
            <a:spLocks noChangeArrowheads="1"/>
          </p:cNvSpPr>
          <p:nvPr/>
        </p:nvSpPr>
        <p:spPr bwMode="auto">
          <a:xfrm>
            <a:off x="11176000" y="6400800"/>
            <a:ext cx="812800" cy="2746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spcBef>
                <a:spcPct val="50000"/>
              </a:spcBef>
              <a:defRPr/>
            </a:pPr>
            <a:fld id="{67BD3325-56D4-4B20-B13A-19C6EC98A464}" type="slidenum">
              <a:rPr lang="en-US" altLang="en-US" sz="1200" smtClean="0">
                <a:solidFill>
                  <a:srgbClr val="373535"/>
                </a:solidFill>
              </a:rPr>
              <a:pPr eaLnBrk="1" hangingPunct="1">
                <a:spcBef>
                  <a:spcPct val="50000"/>
                </a:spcBef>
                <a:defRPr/>
              </a:pPr>
              <a:t>‹#›</a:t>
            </a:fld>
            <a:endParaRPr lang="en-US" altLang="en-US" sz="1800" dirty="0">
              <a:solidFill>
                <a:srgbClr val="373535"/>
              </a:solidFill>
            </a:endParaRPr>
          </a:p>
        </p:txBody>
      </p:sp>
      <p:pic>
        <p:nvPicPr>
          <p:cNvPr id="22" name="Picture 21"/>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508000" y="6248401"/>
            <a:ext cx="2465493" cy="486503"/>
          </a:xfrm>
          <a:prstGeom prst="rect">
            <a:avLst/>
          </a:prstGeom>
        </p:spPr>
      </p:pic>
    </p:spTree>
    <p:extLst>
      <p:ext uri="{BB962C8B-B14F-4D97-AF65-F5344CB8AC3E}">
        <p14:creationId xmlns:p14="http://schemas.microsoft.com/office/powerpoint/2010/main" val="378825393"/>
      </p:ext>
    </p:extLst>
  </p:cSld>
  <p:clrMap bg1="lt1" tx1="dk1" bg2="lt2" tx2="dk2" accent1="accent1" accent2="accent2" accent3="accent3" accent4="accent4" accent5="accent5" accent6="accent6" hlink="hlink" folHlink="folHlink"/>
  <p:sldLayoutIdLst>
    <p:sldLayoutId id="2147483689" r:id="rId1"/>
    <p:sldLayoutId id="2147483710" r:id="rId2"/>
    <p:sldLayoutId id="2147483711" r:id="rId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6" name="Rectangle 5"/>
          <p:cNvSpPr/>
          <p:nvPr/>
        </p:nvSpPr>
        <p:spPr>
          <a:xfrm>
            <a:off x="0" y="6248400"/>
            <a:ext cx="12192000" cy="60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51" name="Rectangle 3"/>
          <p:cNvSpPr>
            <a:spLocks noGrp="1" noChangeArrowheads="1"/>
          </p:cNvSpPr>
          <p:nvPr>
            <p:ph type="body" idx="1"/>
          </p:nvPr>
        </p:nvSpPr>
        <p:spPr bwMode="auto">
          <a:xfrm>
            <a:off x="484095" y="1143000"/>
            <a:ext cx="10972800" cy="4800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endParaRPr lang="en-US" altLang="en-US" dirty="0"/>
          </a:p>
        </p:txBody>
      </p:sp>
      <p:sp>
        <p:nvSpPr>
          <p:cNvPr id="1030" name="Rectangle 6"/>
          <p:cNvSpPr>
            <a:spLocks noGrp="1" noChangeArrowheads="1"/>
          </p:cNvSpPr>
          <p:nvPr>
            <p:ph type="sldNum" sz="quarter" idx="4"/>
          </p:nvPr>
        </p:nvSpPr>
        <p:spPr bwMode="auto">
          <a:xfrm>
            <a:off x="10668000" y="6400800"/>
            <a:ext cx="1320800" cy="30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000">
                <a:solidFill>
                  <a:schemeClr val="bg1"/>
                </a:solidFill>
              </a:defRPr>
            </a:lvl1pPr>
          </a:lstStyle>
          <a:p>
            <a:fld id="{FCC6AD18-ACFC-2143-ADAA-25F63D5967FD}" type="slidenum">
              <a:rPr lang="en-US" smtClean="0"/>
              <a:t>‹#›</a:t>
            </a:fld>
            <a:endParaRPr lang="en-US" dirty="0"/>
          </a:p>
        </p:txBody>
      </p:sp>
      <p:sp>
        <p:nvSpPr>
          <p:cNvPr id="2058" name="Text Box 18"/>
          <p:cNvSpPr txBox="1">
            <a:spLocks noChangeArrowheads="1"/>
          </p:cNvSpPr>
          <p:nvPr/>
        </p:nvSpPr>
        <p:spPr bwMode="auto">
          <a:xfrm>
            <a:off x="11176000" y="6400800"/>
            <a:ext cx="812800" cy="2746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spcBef>
                <a:spcPct val="50000"/>
              </a:spcBef>
              <a:defRPr/>
            </a:pPr>
            <a:fld id="{67BD3325-56D4-4B20-B13A-19C6EC98A464}" type="slidenum">
              <a:rPr lang="en-US" altLang="en-US" sz="1200" smtClean="0">
                <a:solidFill>
                  <a:srgbClr val="000000"/>
                </a:solidFill>
              </a:rPr>
              <a:pPr eaLnBrk="1" hangingPunct="1">
                <a:spcBef>
                  <a:spcPct val="50000"/>
                </a:spcBef>
                <a:defRPr/>
              </a:pPr>
              <a:t>‹#›</a:t>
            </a:fld>
            <a:endParaRPr lang="en-US" altLang="en-US" sz="1800" dirty="0">
              <a:solidFill>
                <a:srgbClr val="000000"/>
              </a:solidFill>
            </a:endParaRPr>
          </a:p>
        </p:txBody>
      </p:sp>
      <p:pic>
        <p:nvPicPr>
          <p:cNvPr id="2" name="Picture 1"/>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508000" y="6172201"/>
            <a:ext cx="2465493" cy="486503"/>
          </a:xfrm>
          <a:prstGeom prst="rect">
            <a:avLst/>
          </a:prstGeom>
        </p:spPr>
      </p:pic>
      <p:sp>
        <p:nvSpPr>
          <p:cNvPr id="12" name="Rectangle 18"/>
          <p:cNvSpPr>
            <a:spLocks noChangeArrowheads="1"/>
          </p:cNvSpPr>
          <p:nvPr/>
        </p:nvSpPr>
        <p:spPr bwMode="auto">
          <a:xfrm>
            <a:off x="508000" y="381000"/>
            <a:ext cx="11176000" cy="76200"/>
          </a:xfrm>
          <a:prstGeom prst="rect">
            <a:avLst/>
          </a:prstGeom>
          <a:solidFill>
            <a:schemeClr val="tx1"/>
          </a:solidFill>
          <a:ln>
            <a:noFill/>
          </a:ln>
        </p:spPr>
        <p:txBody>
          <a:bodyPr wrap="none" anchor="ctr"/>
          <a:lstStyle>
            <a:lvl1pPr eaLnBrk="0" hangingPunct="0">
              <a:defRPr>
                <a:solidFill>
                  <a:schemeClr val="tx1"/>
                </a:solidFill>
                <a:latin typeface="Arial" pitchFamily="34" charset="0"/>
                <a:ea typeface="ＭＳ Ｐゴシック" pitchFamily="34" charset="-128"/>
              </a:defRPr>
            </a:lvl1pPr>
            <a:lvl2pPr marL="742950" indent="-285750" eaLnBrk="0" hangingPunct="0">
              <a:defRPr>
                <a:solidFill>
                  <a:schemeClr val="tx1"/>
                </a:solidFill>
                <a:latin typeface="Arial" pitchFamily="34" charset="0"/>
                <a:ea typeface="ＭＳ Ｐゴシック" pitchFamily="34" charset="-128"/>
              </a:defRPr>
            </a:lvl2pPr>
            <a:lvl3pPr marL="1143000" indent="-228600" eaLnBrk="0" hangingPunct="0">
              <a:defRPr>
                <a:solidFill>
                  <a:schemeClr val="tx1"/>
                </a:solidFill>
                <a:latin typeface="Arial" pitchFamily="34" charset="0"/>
                <a:ea typeface="ＭＳ Ｐゴシック" pitchFamily="34" charset="-128"/>
              </a:defRPr>
            </a:lvl3pPr>
            <a:lvl4pPr marL="1600200" indent="-228600" eaLnBrk="0" hangingPunct="0">
              <a:defRPr>
                <a:solidFill>
                  <a:schemeClr val="tx1"/>
                </a:solidFill>
                <a:latin typeface="Arial" pitchFamily="34" charset="0"/>
                <a:ea typeface="ＭＳ Ｐゴシック" pitchFamily="34" charset="-128"/>
              </a:defRPr>
            </a:lvl4pPr>
            <a:lvl5pPr marL="2057400" indent="-228600" eaLnBrk="0" hangingPunct="0">
              <a:defRPr>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pitchFamily="34" charset="0"/>
                <a:ea typeface="ＭＳ Ｐゴシック" pitchFamily="34" charset="-128"/>
              </a:defRPr>
            </a:lvl9pPr>
          </a:lstStyle>
          <a:p>
            <a:pPr algn="ctr" eaLnBrk="1" hangingPunct="1"/>
            <a:endParaRPr lang="en-US" altLang="en-US" sz="2000" dirty="0"/>
          </a:p>
        </p:txBody>
      </p:sp>
    </p:spTree>
    <p:extLst>
      <p:ext uri="{BB962C8B-B14F-4D97-AF65-F5344CB8AC3E}">
        <p14:creationId xmlns:p14="http://schemas.microsoft.com/office/powerpoint/2010/main" val="3729411488"/>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Lst>
  <p:hf hdr="0" ftr="0" dt="0"/>
  <p:txStyles>
    <p:titleStyle>
      <a:lvl1pPr algn="l" rtl="0" eaLnBrk="1" fontAlgn="base" hangingPunct="1">
        <a:spcBef>
          <a:spcPct val="0"/>
        </a:spcBef>
        <a:spcAft>
          <a:spcPct val="0"/>
        </a:spcAft>
        <a:defRPr sz="2800">
          <a:solidFill>
            <a:srgbClr val="F05936"/>
          </a:solidFill>
          <a:latin typeface="Arial" charset="0"/>
          <a:ea typeface="Arial" charset="0"/>
          <a:cs typeface="Arial" charset="0"/>
        </a:defRPr>
      </a:lvl1pPr>
      <a:lvl2pPr algn="l" rtl="0" eaLnBrk="1" fontAlgn="base" hangingPunct="1">
        <a:spcBef>
          <a:spcPct val="0"/>
        </a:spcBef>
        <a:spcAft>
          <a:spcPct val="0"/>
        </a:spcAft>
        <a:defRPr sz="2800">
          <a:solidFill>
            <a:srgbClr val="0069A9"/>
          </a:solidFill>
          <a:latin typeface="Palatino" pitchFamily="-96" charset="0"/>
          <a:ea typeface="ＭＳ Ｐゴシック" charset="0"/>
          <a:cs typeface="Arial" charset="0"/>
        </a:defRPr>
      </a:lvl2pPr>
      <a:lvl3pPr algn="l" rtl="0" eaLnBrk="1" fontAlgn="base" hangingPunct="1">
        <a:spcBef>
          <a:spcPct val="0"/>
        </a:spcBef>
        <a:spcAft>
          <a:spcPct val="0"/>
        </a:spcAft>
        <a:defRPr sz="2800">
          <a:solidFill>
            <a:srgbClr val="0069A9"/>
          </a:solidFill>
          <a:latin typeface="Palatino" pitchFamily="-96" charset="0"/>
          <a:ea typeface="ＭＳ Ｐゴシック" charset="0"/>
          <a:cs typeface="Arial" charset="0"/>
        </a:defRPr>
      </a:lvl3pPr>
      <a:lvl4pPr algn="l" rtl="0" eaLnBrk="1" fontAlgn="base" hangingPunct="1">
        <a:spcBef>
          <a:spcPct val="0"/>
        </a:spcBef>
        <a:spcAft>
          <a:spcPct val="0"/>
        </a:spcAft>
        <a:defRPr sz="2800">
          <a:solidFill>
            <a:srgbClr val="0069A9"/>
          </a:solidFill>
          <a:latin typeface="Palatino" pitchFamily="-96" charset="0"/>
          <a:ea typeface="ＭＳ Ｐゴシック" charset="0"/>
          <a:cs typeface="Arial" charset="0"/>
        </a:defRPr>
      </a:lvl4pPr>
      <a:lvl5pPr algn="l" rtl="0" eaLnBrk="1" fontAlgn="base" hangingPunct="1">
        <a:spcBef>
          <a:spcPct val="0"/>
        </a:spcBef>
        <a:spcAft>
          <a:spcPct val="0"/>
        </a:spcAft>
        <a:defRPr sz="2800">
          <a:solidFill>
            <a:srgbClr val="0069A9"/>
          </a:solidFill>
          <a:latin typeface="Palatino" pitchFamily="-96" charset="0"/>
          <a:ea typeface="ＭＳ Ｐゴシック" charset="0"/>
          <a:cs typeface="Arial" charset="0"/>
        </a:defRPr>
      </a:lvl5pPr>
      <a:lvl6pPr marL="457200" algn="l" rtl="0" eaLnBrk="1" fontAlgn="base" hangingPunct="1">
        <a:spcBef>
          <a:spcPct val="0"/>
        </a:spcBef>
        <a:spcAft>
          <a:spcPct val="0"/>
        </a:spcAft>
        <a:defRPr sz="2800">
          <a:solidFill>
            <a:srgbClr val="0069A9"/>
          </a:solidFill>
          <a:latin typeface="Palatino" pitchFamily="-96" charset="0"/>
          <a:cs typeface="Arial" charset="0"/>
        </a:defRPr>
      </a:lvl6pPr>
      <a:lvl7pPr marL="914400" algn="l" rtl="0" eaLnBrk="1" fontAlgn="base" hangingPunct="1">
        <a:spcBef>
          <a:spcPct val="0"/>
        </a:spcBef>
        <a:spcAft>
          <a:spcPct val="0"/>
        </a:spcAft>
        <a:defRPr sz="2800">
          <a:solidFill>
            <a:srgbClr val="0069A9"/>
          </a:solidFill>
          <a:latin typeface="Palatino" pitchFamily="-96" charset="0"/>
          <a:cs typeface="Arial" charset="0"/>
        </a:defRPr>
      </a:lvl7pPr>
      <a:lvl8pPr marL="1371600" algn="l" rtl="0" eaLnBrk="1" fontAlgn="base" hangingPunct="1">
        <a:spcBef>
          <a:spcPct val="0"/>
        </a:spcBef>
        <a:spcAft>
          <a:spcPct val="0"/>
        </a:spcAft>
        <a:defRPr sz="2800">
          <a:solidFill>
            <a:srgbClr val="0069A9"/>
          </a:solidFill>
          <a:latin typeface="Palatino" pitchFamily="-96" charset="0"/>
          <a:cs typeface="Arial" charset="0"/>
        </a:defRPr>
      </a:lvl8pPr>
      <a:lvl9pPr marL="1828800" algn="l" rtl="0" eaLnBrk="1" fontAlgn="base" hangingPunct="1">
        <a:spcBef>
          <a:spcPct val="0"/>
        </a:spcBef>
        <a:spcAft>
          <a:spcPct val="0"/>
        </a:spcAft>
        <a:defRPr sz="2800">
          <a:solidFill>
            <a:srgbClr val="0069A9"/>
          </a:solidFill>
          <a:latin typeface="Palatino" pitchFamily="-96" charset="0"/>
          <a:cs typeface="Arial" charset="0"/>
        </a:defRPr>
      </a:lvl9pPr>
    </p:titleStyle>
    <p:bodyStyle>
      <a:lvl1pPr marL="342900" indent="-342900" algn="l" rtl="0" eaLnBrk="1" fontAlgn="base" hangingPunct="1">
        <a:spcBef>
          <a:spcPct val="20000"/>
        </a:spcBef>
        <a:spcAft>
          <a:spcPct val="0"/>
        </a:spcAft>
        <a:buClr>
          <a:schemeClr val="tx1"/>
        </a:buClr>
        <a:buFont typeface="Wingdings" pitchFamily="2" charset="2"/>
        <a:buChar char="§"/>
        <a:defRPr sz="2400">
          <a:solidFill>
            <a:schemeClr val="tx1"/>
          </a:solidFill>
          <a:latin typeface="+mn-lt"/>
          <a:ea typeface="ＭＳ Ｐゴシック" charset="0"/>
          <a:cs typeface="+mn-cs"/>
        </a:defRPr>
      </a:lvl1pPr>
      <a:lvl2pPr marL="742950" indent="-285750" algn="l" rtl="0" eaLnBrk="1" fontAlgn="base" hangingPunct="1">
        <a:spcBef>
          <a:spcPct val="20000"/>
        </a:spcBef>
        <a:spcAft>
          <a:spcPct val="0"/>
        </a:spcAft>
        <a:buClr>
          <a:schemeClr val="tx1"/>
        </a:buClr>
        <a:buFont typeface="Wingdings" pitchFamily="2" charset="2"/>
        <a:buChar char="§"/>
        <a:defRPr sz="2400">
          <a:solidFill>
            <a:schemeClr val="tx1"/>
          </a:solidFill>
          <a:latin typeface="+mn-lt"/>
          <a:ea typeface="Arial" charset="0"/>
          <a:cs typeface="+mn-cs"/>
        </a:defRPr>
      </a:lvl2pPr>
      <a:lvl3pPr marL="1143000" indent="-228600" algn="l" rtl="0" eaLnBrk="1" fontAlgn="base" hangingPunct="1">
        <a:spcBef>
          <a:spcPct val="20000"/>
        </a:spcBef>
        <a:spcAft>
          <a:spcPct val="0"/>
        </a:spcAft>
        <a:buClr>
          <a:schemeClr val="tx1"/>
        </a:buClr>
        <a:buFont typeface="Wingdings" pitchFamily="2" charset="2"/>
        <a:buChar char="§"/>
        <a:defRPr sz="2400">
          <a:solidFill>
            <a:schemeClr val="tx1"/>
          </a:solidFill>
          <a:latin typeface="+mn-lt"/>
          <a:ea typeface="Arial" charset="0"/>
          <a:cs typeface="+mn-cs"/>
        </a:defRPr>
      </a:lvl3pPr>
      <a:lvl4pPr marL="1600200" indent="-228600" algn="l" rtl="0" eaLnBrk="1" fontAlgn="base" hangingPunct="1">
        <a:spcBef>
          <a:spcPct val="20000"/>
        </a:spcBef>
        <a:spcAft>
          <a:spcPct val="0"/>
        </a:spcAft>
        <a:buChar char="–"/>
        <a:defRPr sz="2400">
          <a:solidFill>
            <a:schemeClr val="tx1"/>
          </a:solidFill>
          <a:latin typeface="Arial" charset="0"/>
          <a:ea typeface="Arial" charset="0"/>
          <a:cs typeface="+mn-cs"/>
        </a:defRPr>
      </a:lvl4pPr>
      <a:lvl5pPr marL="2057400" indent="-228600" algn="l" rtl="0" eaLnBrk="1" fontAlgn="base" hangingPunct="1">
        <a:spcBef>
          <a:spcPct val="20000"/>
        </a:spcBef>
        <a:spcAft>
          <a:spcPct val="0"/>
        </a:spcAft>
        <a:buChar char="»"/>
        <a:defRPr sz="2400">
          <a:solidFill>
            <a:schemeClr val="tx1"/>
          </a:solidFill>
          <a:latin typeface="Arial" charset="0"/>
          <a:ea typeface="Arial" charset="0"/>
          <a:cs typeface="+mn-cs"/>
        </a:defRPr>
      </a:lvl5pPr>
      <a:lvl6pPr marL="2514600" indent="-228600" algn="l" rtl="0" eaLnBrk="1" fontAlgn="base" hangingPunct="1">
        <a:spcBef>
          <a:spcPct val="20000"/>
        </a:spcBef>
        <a:spcAft>
          <a:spcPct val="0"/>
        </a:spcAft>
        <a:buChar char="»"/>
        <a:defRPr sz="2000">
          <a:solidFill>
            <a:schemeClr val="tx1"/>
          </a:solidFill>
          <a:latin typeface="Arial" charset="0"/>
          <a:cs typeface="+mn-cs"/>
        </a:defRPr>
      </a:lvl6pPr>
      <a:lvl7pPr marL="2971800" indent="-228600" algn="l" rtl="0" eaLnBrk="1" fontAlgn="base" hangingPunct="1">
        <a:spcBef>
          <a:spcPct val="20000"/>
        </a:spcBef>
        <a:spcAft>
          <a:spcPct val="0"/>
        </a:spcAft>
        <a:buChar char="»"/>
        <a:defRPr sz="2000">
          <a:solidFill>
            <a:schemeClr val="tx1"/>
          </a:solidFill>
          <a:latin typeface="Arial" charset="0"/>
          <a:cs typeface="+mn-cs"/>
        </a:defRPr>
      </a:lvl7pPr>
      <a:lvl8pPr marL="3429000" indent="-228600" algn="l" rtl="0" eaLnBrk="1" fontAlgn="base" hangingPunct="1">
        <a:spcBef>
          <a:spcPct val="20000"/>
        </a:spcBef>
        <a:spcAft>
          <a:spcPct val="0"/>
        </a:spcAft>
        <a:buChar char="»"/>
        <a:defRPr sz="2000">
          <a:solidFill>
            <a:schemeClr val="tx1"/>
          </a:solidFill>
          <a:latin typeface="Arial" charset="0"/>
          <a:cs typeface="+mn-cs"/>
        </a:defRPr>
      </a:lvl8pPr>
      <a:lvl9pPr marL="3886200" indent="-228600" algn="l" rtl="0" eaLnBrk="1" fontAlgn="base" hangingPunct="1">
        <a:spcBef>
          <a:spcPct val="20000"/>
        </a:spcBef>
        <a:spcAft>
          <a:spcPct val="0"/>
        </a:spcAft>
        <a:buChar char="»"/>
        <a:defRPr sz="2000">
          <a:solidFill>
            <a:schemeClr val="tx1"/>
          </a:solidFill>
          <a:latin typeface="Arial" charset="0"/>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rgbClr val="FA5129"/>
        </a:solidFill>
        <a:effectLst/>
      </p:bgPr>
    </p:bg>
    <p:spTree>
      <p:nvGrpSpPr>
        <p:cNvPr id="1" name=""/>
        <p:cNvGrpSpPr/>
        <p:nvPr/>
      </p:nvGrpSpPr>
      <p:grpSpPr>
        <a:xfrm>
          <a:off x="0" y="0"/>
          <a:ext cx="0" cy="0"/>
          <a:chOff x="0" y="0"/>
          <a:chExt cx="0" cy="0"/>
        </a:xfrm>
      </p:grpSpPr>
      <p:sp>
        <p:nvSpPr>
          <p:cNvPr id="13" name="Rectangle 12"/>
          <p:cNvSpPr/>
          <p:nvPr/>
        </p:nvSpPr>
        <p:spPr>
          <a:xfrm>
            <a:off x="0" y="6019801"/>
            <a:ext cx="12192000" cy="838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p:cNvSpPr>
            <a:spLocks noGrp="1"/>
          </p:cNvSpPr>
          <p:nvPr>
            <p:ph type="title"/>
          </p:nvPr>
        </p:nvSpPr>
        <p:spPr>
          <a:xfrm>
            <a:off x="838200" y="365126"/>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Rectangle 6"/>
          <p:cNvSpPr>
            <a:spLocks noGrp="1" noChangeArrowheads="1"/>
          </p:cNvSpPr>
          <p:nvPr>
            <p:ph type="sldNum" sz="quarter" idx="4"/>
          </p:nvPr>
        </p:nvSpPr>
        <p:spPr bwMode="auto">
          <a:xfrm>
            <a:off x="10668000" y="6400800"/>
            <a:ext cx="1320800" cy="30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000">
                <a:solidFill>
                  <a:schemeClr val="bg1"/>
                </a:solidFill>
              </a:defRPr>
            </a:lvl1pPr>
          </a:lstStyle>
          <a:p>
            <a:pPr>
              <a:defRPr/>
            </a:pPr>
            <a:fld id="{259B20A2-6D97-4732-944A-CFFDBD4BF56B}" type="slidenum">
              <a:rPr lang="en-US" altLang="en-US"/>
              <a:pPr>
                <a:defRPr/>
              </a:pPr>
              <a:t>‹#›</a:t>
            </a:fld>
            <a:endParaRPr lang="en-US" altLang="en-US" dirty="0"/>
          </a:p>
        </p:txBody>
      </p:sp>
      <p:sp>
        <p:nvSpPr>
          <p:cNvPr id="21" name="Text Box 18"/>
          <p:cNvSpPr txBox="1">
            <a:spLocks noChangeArrowheads="1"/>
          </p:cNvSpPr>
          <p:nvPr/>
        </p:nvSpPr>
        <p:spPr bwMode="auto">
          <a:xfrm>
            <a:off x="11176000" y="6400800"/>
            <a:ext cx="812800" cy="2746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spcBef>
                <a:spcPct val="50000"/>
              </a:spcBef>
              <a:defRPr/>
            </a:pPr>
            <a:fld id="{67BD3325-56D4-4B20-B13A-19C6EC98A464}" type="slidenum">
              <a:rPr lang="en-US" altLang="en-US" sz="1200" smtClean="0">
                <a:solidFill>
                  <a:srgbClr val="373535"/>
                </a:solidFill>
              </a:rPr>
              <a:pPr eaLnBrk="1" hangingPunct="1">
                <a:spcBef>
                  <a:spcPct val="50000"/>
                </a:spcBef>
                <a:defRPr/>
              </a:pPr>
              <a:t>‹#›</a:t>
            </a:fld>
            <a:endParaRPr lang="en-US" altLang="en-US" sz="1800" dirty="0">
              <a:solidFill>
                <a:srgbClr val="373535"/>
              </a:solidFill>
            </a:endParaRPr>
          </a:p>
        </p:txBody>
      </p:sp>
      <p:pic>
        <p:nvPicPr>
          <p:cNvPr id="22" name="Picture 21"/>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508000" y="6248401"/>
            <a:ext cx="2465493" cy="486503"/>
          </a:xfrm>
          <a:prstGeom prst="rect">
            <a:avLst/>
          </a:prstGeom>
        </p:spPr>
      </p:pic>
    </p:spTree>
    <p:extLst>
      <p:ext uri="{BB962C8B-B14F-4D97-AF65-F5344CB8AC3E}">
        <p14:creationId xmlns:p14="http://schemas.microsoft.com/office/powerpoint/2010/main" val="1395419702"/>
      </p:ext>
    </p:extLst>
  </p:cSld>
  <p:clrMap bg1="lt1" tx1="dk1" bg2="lt2" tx2="dk2" accent1="accent1" accent2="accent2" accent3="accent3" accent4="accent4" accent5="accent5" accent6="accent6" hlink="hlink" folHlink="folHlink"/>
  <p:sldLayoutIdLst>
    <p:sldLayoutId id="2147483696" r:id="rId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098"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4099" name="Text Placeholder 2"/>
          <p:cNvSpPr>
            <a:spLocks noGrp="1"/>
          </p:cNvSpPr>
          <p:nvPr>
            <p:ph type="body" idx="1"/>
          </p:nvPr>
        </p:nvSpPr>
        <p:spPr bwMode="auto">
          <a:xfrm>
            <a:off x="609600" y="1600201"/>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wrap="square" lIns="91440" tIns="45720" rIns="91440" bIns="45720" numCol="1" anchor="ctr" anchorCtr="0" compatLnSpc="1">
            <a:prstTxWarp prst="textNoShape">
              <a:avLst/>
            </a:prstTxWarp>
          </a:bodyPr>
          <a:lstStyle>
            <a:lvl1pPr>
              <a:defRPr sz="1200">
                <a:solidFill>
                  <a:srgbClr val="898989"/>
                </a:solidFill>
                <a:cs typeface="Arial" pitchFamily="34" charset="0"/>
              </a:defRPr>
            </a:lvl1pPr>
          </a:lstStyle>
          <a:p>
            <a:pPr>
              <a:defRPr/>
            </a:pPr>
            <a:endParaRPr lang="en-US" altLang="en-US" dirty="0"/>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latin typeface="Arial" charset="0"/>
                <a:ea typeface="+mn-ea"/>
                <a:cs typeface="Arial" charset="0"/>
              </a:defRPr>
            </a:lvl1pPr>
          </a:lstStyle>
          <a:p>
            <a:pPr>
              <a:defRPr/>
            </a:pPr>
            <a:endParaRPr lang="en-US" dirty="0"/>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wrap="square" lIns="91440" tIns="45720" rIns="91440" bIns="45720" numCol="1" anchor="ctr" anchorCtr="0" compatLnSpc="1">
            <a:prstTxWarp prst="textNoShape">
              <a:avLst/>
            </a:prstTxWarp>
          </a:bodyPr>
          <a:lstStyle>
            <a:lvl1pPr algn="r">
              <a:defRPr sz="1200">
                <a:solidFill>
                  <a:srgbClr val="898989"/>
                </a:solidFill>
                <a:cs typeface="Arial" pitchFamily="34" charset="0"/>
              </a:defRPr>
            </a:lvl1pPr>
          </a:lstStyle>
          <a:p>
            <a:pPr>
              <a:defRPr/>
            </a:pPr>
            <a:fld id="{D13DC78D-D7F2-4B3E-A6AA-85B65BC03C19}" type="slidenum">
              <a:rPr lang="en-US" altLang="en-US"/>
              <a:pPr>
                <a:defRPr/>
              </a:pPr>
              <a:t>‹#›</a:t>
            </a:fld>
            <a:endParaRPr lang="en-US" altLang="en-US" dirty="0"/>
          </a:p>
        </p:txBody>
      </p:sp>
    </p:spTree>
    <p:extLst>
      <p:ext uri="{BB962C8B-B14F-4D97-AF65-F5344CB8AC3E}">
        <p14:creationId xmlns:p14="http://schemas.microsoft.com/office/powerpoint/2010/main" val="242873546"/>
      </p:ext>
    </p:extLst>
  </p:cSld>
  <p:clrMap bg1="lt1" tx1="dk1" bg2="lt2" tx2="dk2" accent1="accent1" accent2="accent2" accent3="accent3" accent4="accent4" accent5="accent5" accent6="accent6" hlink="hlink" folHlink="folHlink"/>
  <p:sldLayoutIdLst>
    <p:sldLayoutId id="2147483698" r:id="rId1"/>
    <p:sldLayoutId id="2147483699" r:id="rId2"/>
    <p:sldLayoutId id="2147483700" r:id="rId3"/>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Lst>
  <p:hf hdr="0" ftr="0" dt="0"/>
  <p:txStyles>
    <p:titleStyle>
      <a:lvl1pPr algn="ctr" rtl="0" eaLnBrk="1" fontAlgn="base" hangingPunct="1">
        <a:spcBef>
          <a:spcPct val="0"/>
        </a:spcBef>
        <a:spcAft>
          <a:spcPct val="0"/>
        </a:spcAft>
        <a:defRPr sz="4400" kern="1200">
          <a:solidFill>
            <a:schemeClr val="tx1"/>
          </a:solidFill>
          <a:latin typeface="+mj-lt"/>
          <a:ea typeface="ＭＳ Ｐゴシック" charset="0"/>
          <a:cs typeface="ＭＳ Ｐゴシック" charset="0"/>
        </a:defRPr>
      </a:lvl1pPr>
      <a:lvl2pPr algn="ctr" rtl="0" eaLnBrk="1" fontAlgn="base" hangingPunct="1">
        <a:spcBef>
          <a:spcPct val="0"/>
        </a:spcBef>
        <a:spcAft>
          <a:spcPct val="0"/>
        </a:spcAft>
        <a:defRPr sz="4400">
          <a:solidFill>
            <a:schemeClr val="tx1"/>
          </a:solidFill>
          <a:latin typeface="Calibri" charset="0"/>
          <a:ea typeface="ＭＳ Ｐゴシック" charset="0"/>
          <a:cs typeface="ＭＳ Ｐゴシック" charset="0"/>
        </a:defRPr>
      </a:lvl2pPr>
      <a:lvl3pPr algn="ctr" rtl="0" eaLnBrk="1" fontAlgn="base" hangingPunct="1">
        <a:spcBef>
          <a:spcPct val="0"/>
        </a:spcBef>
        <a:spcAft>
          <a:spcPct val="0"/>
        </a:spcAft>
        <a:defRPr sz="4400">
          <a:solidFill>
            <a:schemeClr val="tx1"/>
          </a:solidFill>
          <a:latin typeface="Calibri" charset="0"/>
          <a:ea typeface="ＭＳ Ｐゴシック" charset="0"/>
          <a:cs typeface="ＭＳ Ｐゴシック" charset="0"/>
        </a:defRPr>
      </a:lvl3pPr>
      <a:lvl4pPr algn="ctr" rtl="0" eaLnBrk="1" fontAlgn="base" hangingPunct="1">
        <a:spcBef>
          <a:spcPct val="0"/>
        </a:spcBef>
        <a:spcAft>
          <a:spcPct val="0"/>
        </a:spcAft>
        <a:defRPr sz="4400">
          <a:solidFill>
            <a:schemeClr val="tx1"/>
          </a:solidFill>
          <a:latin typeface="Calibri" charset="0"/>
          <a:ea typeface="ＭＳ Ｐゴシック" charset="0"/>
          <a:cs typeface="ＭＳ Ｐゴシック" charset="0"/>
        </a:defRPr>
      </a:lvl4pPr>
      <a:lvl5pPr algn="ctr" rtl="0" eaLnBrk="1" fontAlgn="base" hangingPunct="1">
        <a:spcBef>
          <a:spcPct val="0"/>
        </a:spcBef>
        <a:spcAft>
          <a:spcPct val="0"/>
        </a:spcAft>
        <a:defRPr sz="4400">
          <a:solidFill>
            <a:schemeClr val="tx1"/>
          </a:solidFill>
          <a:latin typeface="Calibri" charset="0"/>
          <a:ea typeface="ＭＳ Ｐゴシック" charset="0"/>
          <a:cs typeface="ＭＳ Ｐゴシック" charset="0"/>
        </a:defRPr>
      </a:lvl5pPr>
      <a:lvl6pPr marL="457200" algn="ctr" rtl="0" eaLnBrk="1" fontAlgn="base" hangingPunct="1">
        <a:spcBef>
          <a:spcPct val="0"/>
        </a:spcBef>
        <a:spcAft>
          <a:spcPct val="0"/>
        </a:spcAft>
        <a:defRPr sz="4400">
          <a:solidFill>
            <a:schemeClr val="tx1"/>
          </a:solidFill>
          <a:latin typeface="Calibri" charset="0"/>
          <a:ea typeface="ＭＳ Ｐゴシック" charset="0"/>
        </a:defRPr>
      </a:lvl6pPr>
      <a:lvl7pPr marL="914400" algn="ctr" rtl="0" eaLnBrk="1" fontAlgn="base" hangingPunct="1">
        <a:spcBef>
          <a:spcPct val="0"/>
        </a:spcBef>
        <a:spcAft>
          <a:spcPct val="0"/>
        </a:spcAft>
        <a:defRPr sz="4400">
          <a:solidFill>
            <a:schemeClr val="tx1"/>
          </a:solidFill>
          <a:latin typeface="Calibri" charset="0"/>
          <a:ea typeface="ＭＳ Ｐゴシック" charset="0"/>
        </a:defRPr>
      </a:lvl7pPr>
      <a:lvl8pPr marL="1371600" algn="ctr" rtl="0" eaLnBrk="1" fontAlgn="base" hangingPunct="1">
        <a:spcBef>
          <a:spcPct val="0"/>
        </a:spcBef>
        <a:spcAft>
          <a:spcPct val="0"/>
        </a:spcAft>
        <a:defRPr sz="4400">
          <a:solidFill>
            <a:schemeClr val="tx1"/>
          </a:solidFill>
          <a:latin typeface="Calibri" charset="0"/>
          <a:ea typeface="ＭＳ Ｐゴシック" charset="0"/>
        </a:defRPr>
      </a:lvl8pPr>
      <a:lvl9pPr marL="1828800" algn="ctr" rtl="0" eaLnBrk="1" fontAlgn="base" hangingPunct="1">
        <a:spcBef>
          <a:spcPct val="0"/>
        </a:spcBef>
        <a:spcAft>
          <a:spcPct val="0"/>
        </a:spcAft>
        <a:defRPr sz="4400">
          <a:solidFill>
            <a:schemeClr val="tx1"/>
          </a:solidFill>
          <a:latin typeface="Calibri" charset="0"/>
          <a:ea typeface="ＭＳ Ｐゴシック" charset="0"/>
        </a:defRPr>
      </a:lvl9pPr>
    </p:titleStyle>
    <p:bodyStyle>
      <a:lvl1pPr marL="342900" indent="-342900" algn="l" rtl="0" eaLnBrk="1" fontAlgn="base" hangingPunct="1">
        <a:spcBef>
          <a:spcPct val="20000"/>
        </a:spcBef>
        <a:spcAft>
          <a:spcPct val="0"/>
        </a:spcAft>
        <a:buFont typeface="Arial" pitchFamily="34" charset="0"/>
        <a:buChar char="•"/>
        <a:defRPr sz="3200" kern="1200">
          <a:solidFill>
            <a:schemeClr val="tx1"/>
          </a:solidFill>
          <a:latin typeface="+mn-lt"/>
          <a:ea typeface="ＭＳ Ｐゴシック" charset="0"/>
          <a:cs typeface="ＭＳ Ｐゴシック" charset="0"/>
        </a:defRPr>
      </a:lvl1pPr>
      <a:lvl2pPr marL="742950" indent="-285750" algn="l" rtl="0" eaLnBrk="1" fontAlgn="base" hangingPunct="1">
        <a:spcBef>
          <a:spcPct val="20000"/>
        </a:spcBef>
        <a:spcAft>
          <a:spcPct val="0"/>
        </a:spcAft>
        <a:buFont typeface="Arial" pitchFamily="34" charset="0"/>
        <a:buChar char="–"/>
        <a:defRPr sz="2800" kern="1200">
          <a:solidFill>
            <a:schemeClr val="tx1"/>
          </a:solidFill>
          <a:latin typeface="+mn-lt"/>
          <a:ea typeface="ＭＳ Ｐゴシック" charset="0"/>
          <a:cs typeface="+mn-cs"/>
        </a:defRPr>
      </a:lvl2pPr>
      <a:lvl3pPr marL="1143000" indent="-228600" algn="l" rtl="0" eaLnBrk="1" fontAlgn="base" hangingPunct="1">
        <a:spcBef>
          <a:spcPct val="20000"/>
        </a:spcBef>
        <a:spcAft>
          <a:spcPct val="0"/>
        </a:spcAft>
        <a:buFont typeface="Arial" pitchFamily="34" charset="0"/>
        <a:buChar char="•"/>
        <a:defRPr sz="2400" kern="1200">
          <a:solidFill>
            <a:schemeClr val="tx1"/>
          </a:solidFill>
          <a:latin typeface="+mn-lt"/>
          <a:ea typeface="ＭＳ Ｐゴシック" charset="0"/>
          <a:cs typeface="+mn-cs"/>
        </a:defRPr>
      </a:lvl3pPr>
      <a:lvl4pPr marL="1600200" indent="-228600" algn="l" rtl="0" eaLnBrk="1" fontAlgn="base" hangingPunct="1">
        <a:spcBef>
          <a:spcPct val="20000"/>
        </a:spcBef>
        <a:spcAft>
          <a:spcPct val="0"/>
        </a:spcAft>
        <a:buFont typeface="Arial" pitchFamily="34" charset="0"/>
        <a:buChar char="–"/>
        <a:defRPr sz="2000" kern="1200">
          <a:solidFill>
            <a:schemeClr val="tx1"/>
          </a:solidFill>
          <a:latin typeface="+mn-lt"/>
          <a:ea typeface="ＭＳ Ｐゴシック" charset="0"/>
          <a:cs typeface="+mn-cs"/>
        </a:defRPr>
      </a:lvl4pPr>
      <a:lvl5pPr marL="2057400" indent="-228600" algn="l" rtl="0" eaLnBrk="1" fontAlgn="base" hangingPunct="1">
        <a:spcBef>
          <a:spcPct val="20000"/>
        </a:spcBef>
        <a:spcAft>
          <a:spcPct val="0"/>
        </a:spcAft>
        <a:buFont typeface="Arial" pitchFamily="34" charset="0"/>
        <a:buChar char="»"/>
        <a:defRPr sz="2000" kern="1200">
          <a:solidFill>
            <a:schemeClr val="tx1"/>
          </a:solidFill>
          <a:latin typeface="+mn-lt"/>
          <a:ea typeface="ＭＳ Ｐゴシック" charset="0"/>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4.xml"/></Relationships>
</file>

<file path=ppt/slides/_rels/slide10.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0.xml"/><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1.xm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19.xml"/><Relationship Id="rId4" Type="http://schemas.openxmlformats.org/officeDocument/2006/relationships/image" Target="../media/image10.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2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6.xml"/><Relationship Id="rId1" Type="http://schemas.openxmlformats.org/officeDocument/2006/relationships/slideLayout" Target="../slideLayouts/slideLayout19.xml"/><Relationship Id="rId6" Type="http://schemas.openxmlformats.org/officeDocument/2006/relationships/image" Target="../media/image14.jpeg"/><Relationship Id="rId5" Type="http://schemas.openxmlformats.org/officeDocument/2006/relationships/image" Target="../media/image13.jpeg"/><Relationship Id="rId4" Type="http://schemas.openxmlformats.org/officeDocument/2006/relationships/image" Target="../media/image12.jpe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9.xml"/><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19.xml"/></Relationships>
</file>

<file path=ppt/slides/_rels/slide27.xml.rels><?xml version="1.0" encoding="UTF-8" standalone="yes"?>
<Relationships xmlns="http://schemas.openxmlformats.org/package/2006/relationships"><Relationship Id="rId3" Type="http://schemas.openxmlformats.org/officeDocument/2006/relationships/hyperlink" Target="https://www.plainlanguage.gov/guidelines/" TargetMode="External"/><Relationship Id="rId2" Type="http://schemas.openxmlformats.org/officeDocument/2006/relationships/hyperlink" Target="https://www.w3.org/TR/coga-usable/#objective-3-use-clear-and-understandable-content" TargetMode="External"/><Relationship Id="rId1" Type="http://schemas.openxmlformats.org/officeDocument/2006/relationships/slideLayout" Target="../slideLayouts/slideLayout19.xml"/></Relationships>
</file>

<file path=ppt/slides/_rels/slide28.xml.rels><?xml version="1.0" encoding="UTF-8" standalone="yes"?>
<Relationships xmlns="http://schemas.openxmlformats.org/package/2006/relationships"><Relationship Id="rId2" Type="http://schemas.openxmlformats.org/officeDocument/2006/relationships/hyperlink" Target="mailto:rmontgomery@loc.gov" TargetMode="External"/><Relationship Id="rId1" Type="http://schemas.openxmlformats.org/officeDocument/2006/relationships/slideLayout" Target="../slideLayouts/slideLayout22.xml"/></Relationships>
</file>

<file path=ppt/slides/_rels/slide29.xml.rels><?xml version="1.0" encoding="UTF-8" standalone="yes"?>
<Relationships xmlns="http://schemas.openxmlformats.org/package/2006/relationships"><Relationship Id="rId2" Type="http://schemas.openxmlformats.org/officeDocument/2006/relationships/hyperlink" Target="https://www.w3.org/TR/coga-usable/" TargetMode="Externa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31.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22.xml"/><Relationship Id="rId1" Type="http://schemas.openxmlformats.org/officeDocument/2006/relationships/slideLayout" Target="../slideLayouts/slideLayout19.xml"/></Relationships>
</file>

<file path=ppt/slides/_rels/slide32.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23.xml"/><Relationship Id="rId1" Type="http://schemas.openxmlformats.org/officeDocument/2006/relationships/slideLayout" Target="../slideLayouts/slideLayout19.xml"/></Relationships>
</file>

<file path=ppt/slides/_rels/slide33.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24.xml"/><Relationship Id="rId1" Type="http://schemas.openxmlformats.org/officeDocument/2006/relationships/slideLayout" Target="../slideLayouts/slideLayout19.xml"/></Relationships>
</file>

<file path=ppt/slides/_rels/slide34.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25.xml"/><Relationship Id="rId1" Type="http://schemas.openxmlformats.org/officeDocument/2006/relationships/slideLayout" Target="../slideLayouts/slideLayout19.xml"/></Relationships>
</file>

<file path=ppt/slides/_rels/slide35.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26.xml"/><Relationship Id="rId1" Type="http://schemas.openxmlformats.org/officeDocument/2006/relationships/slideLayout" Target="../slideLayouts/slideLayout19.xml"/></Relationships>
</file>

<file path=ppt/slides/_rels/slide36.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27.xml"/><Relationship Id="rId1" Type="http://schemas.openxmlformats.org/officeDocument/2006/relationships/slideLayout" Target="../slideLayouts/slideLayout19.xml"/></Relationships>
</file>

<file path=ppt/slides/_rels/slide37.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28.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3" Type="http://schemas.openxmlformats.org/officeDocument/2006/relationships/hyperlink" Target="https://www.w3.org/WAI/GL/WCAG3/2020/functional-needs/" TargetMode="External"/><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openxmlformats.org/officeDocument/2006/relationships/hyperlink" Target="https://www.w3.org/TR/coga-usable" TargetMode="External"/><Relationship Id="rId2" Type="http://schemas.openxmlformats.org/officeDocument/2006/relationships/notesSlide" Target="../notesSlides/notesSlide6.xml"/><Relationship Id="rId1" Type="http://schemas.openxmlformats.org/officeDocument/2006/relationships/slideLayout" Target="../slideLayouts/slideLayout19.xml"/><Relationship Id="rId5" Type="http://schemas.openxmlformats.org/officeDocument/2006/relationships/image" Target="../media/image3.png"/><Relationship Id="rId4" Type="http://schemas.openxmlformats.org/officeDocument/2006/relationships/hyperlink" Target="https://www.w3.org/WAI/WCAG2/supplemental/#-cognitive-accessibility-guidance"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BEC6A6-E9A9-B248-A807-DBE8D1FE03A3}"/>
              </a:ext>
            </a:extLst>
          </p:cNvPr>
          <p:cNvSpPr>
            <a:spLocks noGrp="1"/>
          </p:cNvSpPr>
          <p:nvPr>
            <p:ph type="ctrTitle"/>
          </p:nvPr>
        </p:nvSpPr>
        <p:spPr>
          <a:xfrm>
            <a:off x="406398" y="2161973"/>
            <a:ext cx="11175999" cy="824097"/>
          </a:xfrm>
        </p:spPr>
        <p:txBody>
          <a:bodyPr/>
          <a:lstStyle/>
          <a:p>
            <a:r>
              <a:rPr lang="en-US" dirty="0"/>
              <a:t>Designing for People with Cognitive Disabilities (and Everyone Else)</a:t>
            </a:r>
          </a:p>
        </p:txBody>
      </p:sp>
      <p:sp>
        <p:nvSpPr>
          <p:cNvPr id="3" name="Subtitle 2">
            <a:extLst>
              <a:ext uri="{FF2B5EF4-FFF2-40B4-BE49-F238E27FC236}">
                <a16:creationId xmlns:a16="http://schemas.microsoft.com/office/drawing/2014/main" id="{A5F6F3D7-384A-3D49-8CCA-F2D1DB53AD54}"/>
              </a:ext>
            </a:extLst>
          </p:cNvPr>
          <p:cNvSpPr>
            <a:spLocks noGrp="1"/>
          </p:cNvSpPr>
          <p:nvPr>
            <p:ph type="subTitle" idx="1"/>
          </p:nvPr>
        </p:nvSpPr>
        <p:spPr>
          <a:xfrm>
            <a:off x="406398" y="3721024"/>
            <a:ext cx="6385099" cy="824096"/>
          </a:xfrm>
        </p:spPr>
        <p:txBody>
          <a:bodyPr/>
          <a:lstStyle/>
          <a:p>
            <a:r>
              <a:rPr lang="en-US" dirty="0">
                <a:solidFill>
                  <a:schemeClr val="tx1"/>
                </a:solidFill>
              </a:rPr>
              <a:t>Rachael Bradley Montgomery, PhD</a:t>
            </a:r>
          </a:p>
          <a:p>
            <a:r>
              <a:rPr lang="en-US" dirty="0">
                <a:solidFill>
                  <a:schemeClr val="tx1"/>
                </a:solidFill>
              </a:rPr>
              <a:t>Digital Accessibility Architect</a:t>
            </a:r>
          </a:p>
        </p:txBody>
      </p:sp>
      <p:sp>
        <p:nvSpPr>
          <p:cNvPr id="6" name="Rectangle 5" descr="Library of Congress logo with Library in black font and Library of Congress in orange font">
            <a:extLst>
              <a:ext uri="{FF2B5EF4-FFF2-40B4-BE49-F238E27FC236}">
                <a16:creationId xmlns:a16="http://schemas.microsoft.com/office/drawing/2014/main" id="{3E4528AD-1E4F-2A9F-8DD5-F19D9C14FC35}"/>
              </a:ext>
            </a:extLst>
          </p:cNvPr>
          <p:cNvSpPr/>
          <p:nvPr/>
        </p:nvSpPr>
        <p:spPr>
          <a:xfrm>
            <a:off x="406398" y="239697"/>
            <a:ext cx="3846006" cy="8240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AF24B6C3-A3C5-E340-8098-F43E5BBA9398}"/>
              </a:ext>
            </a:extLst>
          </p:cNvPr>
          <p:cNvSpPr>
            <a:spLocks noGrp="1"/>
          </p:cNvSpPr>
          <p:nvPr>
            <p:ph type="sldNum" sz="quarter" idx="12"/>
          </p:nvPr>
        </p:nvSpPr>
        <p:spPr/>
        <p:txBody>
          <a:bodyPr/>
          <a:lstStyle/>
          <a:p>
            <a:pPr>
              <a:defRPr/>
            </a:pPr>
            <a:fld id="{95C4616A-3EE5-4655-9C81-80B8014799BD}" type="slidenum">
              <a:rPr lang="en-US" altLang="en-US" smtClean="0">
                <a:solidFill>
                  <a:schemeClr val="tx1"/>
                </a:solidFill>
              </a:rPr>
              <a:pPr>
                <a:defRPr/>
              </a:pPr>
              <a:t>1</a:t>
            </a:fld>
            <a:endParaRPr lang="en-US" altLang="en-US" dirty="0">
              <a:solidFill>
                <a:schemeClr val="tx1"/>
              </a:solidFill>
            </a:endParaRPr>
          </a:p>
        </p:txBody>
      </p:sp>
    </p:spTree>
    <p:extLst>
      <p:ext uri="{BB962C8B-B14F-4D97-AF65-F5344CB8AC3E}">
        <p14:creationId xmlns:p14="http://schemas.microsoft.com/office/powerpoint/2010/main" val="10143906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A0E47-7E8D-ED45-A6B5-8CAE41E7DCB4}"/>
              </a:ext>
            </a:extLst>
          </p:cNvPr>
          <p:cNvSpPr>
            <a:spLocks noGrp="1"/>
          </p:cNvSpPr>
          <p:nvPr>
            <p:ph type="title"/>
          </p:nvPr>
        </p:nvSpPr>
        <p:spPr>
          <a:xfrm>
            <a:off x="492369" y="509098"/>
            <a:ext cx="11215535" cy="792164"/>
          </a:xfrm>
        </p:spPr>
        <p:txBody>
          <a:bodyPr/>
          <a:lstStyle/>
          <a:p>
            <a:r>
              <a:rPr lang="en-US" dirty="0"/>
              <a:t>Alison: Aging user with mild cognitive impairment</a:t>
            </a:r>
            <a:br>
              <a:rPr lang="en-US" b="1" dirty="0"/>
            </a:br>
            <a:endParaRPr lang="en-US" dirty="0"/>
          </a:p>
        </p:txBody>
      </p:sp>
      <p:pic>
        <p:nvPicPr>
          <p:cNvPr id="6" name="Content Placeholder 5" descr="Older caucasian woman standing outdoors and looking at the camera with a serious expression. She is wearing a button down shirt over a t-shirt and glasses.">
            <a:extLst>
              <a:ext uri="{FF2B5EF4-FFF2-40B4-BE49-F238E27FC236}">
                <a16:creationId xmlns:a16="http://schemas.microsoft.com/office/drawing/2014/main" id="{CF951CED-51D9-7B4C-830D-938E1572F2A6}"/>
              </a:ext>
            </a:extLst>
          </p:cNvPr>
          <p:cNvPicPr>
            <a:picLocks noGrp="1" noChangeAspect="1"/>
          </p:cNvPicPr>
          <p:nvPr>
            <p:ph idx="1"/>
          </p:nvPr>
        </p:nvPicPr>
        <p:blipFill rotWithShape="1">
          <a:blip r:embed="rId3" cstate="hqprint">
            <a:extLst>
              <a:ext uri="{28A0092B-C50C-407E-A947-70E740481C1C}">
                <a14:useLocalDpi xmlns:a14="http://schemas.microsoft.com/office/drawing/2010/main"/>
              </a:ext>
            </a:extLst>
          </a:blip>
          <a:srcRect/>
          <a:stretch/>
        </p:blipFill>
        <p:spPr>
          <a:xfrm>
            <a:off x="492369" y="1313009"/>
            <a:ext cx="3743601" cy="3982065"/>
          </a:xfrm>
          <a:ln>
            <a:solidFill>
              <a:schemeClr val="tx1">
                <a:lumMod val="65000"/>
                <a:lumOff val="35000"/>
              </a:schemeClr>
            </a:solidFill>
          </a:ln>
        </p:spPr>
      </p:pic>
      <p:sp>
        <p:nvSpPr>
          <p:cNvPr id="8" name="TextBox 7">
            <a:extLst>
              <a:ext uri="{FF2B5EF4-FFF2-40B4-BE49-F238E27FC236}">
                <a16:creationId xmlns:a16="http://schemas.microsoft.com/office/drawing/2014/main" id="{725AB4DF-2057-2C48-B120-17496103B8B8}"/>
              </a:ext>
            </a:extLst>
          </p:cNvPr>
          <p:cNvSpPr txBox="1"/>
          <p:nvPr/>
        </p:nvSpPr>
        <p:spPr>
          <a:xfrm>
            <a:off x="4377014" y="1276790"/>
            <a:ext cx="7322617" cy="5016758"/>
          </a:xfrm>
          <a:prstGeom prst="rect">
            <a:avLst/>
          </a:prstGeom>
          <a:noFill/>
        </p:spPr>
        <p:txBody>
          <a:bodyPr wrap="square">
            <a:spAutoFit/>
          </a:bodyPr>
          <a:lstStyle/>
          <a:p>
            <a:pPr algn="l"/>
            <a:r>
              <a:rPr lang="en-US" sz="2000" b="1" i="0" dirty="0">
                <a:solidFill>
                  <a:srgbClr val="000000"/>
                </a:solidFill>
                <a:effectLst/>
                <a:latin typeface="Arial" panose="020B0604020202020204" pitchFamily="34" charset="0"/>
              </a:rPr>
              <a:t>Problem:</a:t>
            </a:r>
            <a:r>
              <a:rPr lang="en-US" sz="2000" b="0" i="0" dirty="0">
                <a:solidFill>
                  <a:srgbClr val="000000"/>
                </a:solidFill>
                <a:effectLst/>
                <a:latin typeface="Arial" panose="020B0604020202020204" pitchFamily="34" charset="0"/>
              </a:rPr>
              <a:t> I’m not sure what I should press. I pressed something that looked like the “buy” button but it did nothing. I am not sure if it is me or if this web site just doesn’t work.</a:t>
            </a:r>
          </a:p>
          <a:p>
            <a:pPr algn="l"/>
            <a:endParaRPr lang="en-US" sz="2000" b="0" i="0" dirty="0">
              <a:solidFill>
                <a:srgbClr val="000000"/>
              </a:solidFill>
              <a:effectLst/>
              <a:latin typeface="Arial" panose="020B0604020202020204" pitchFamily="34" charset="0"/>
            </a:endParaRPr>
          </a:p>
          <a:p>
            <a:pPr algn="l"/>
            <a:r>
              <a:rPr lang="en-US" sz="2000" b="1" i="0" dirty="0">
                <a:solidFill>
                  <a:srgbClr val="000000"/>
                </a:solidFill>
                <a:effectLst/>
                <a:latin typeface="Arial" panose="020B0604020202020204" pitchFamily="34" charset="0"/>
              </a:rPr>
              <a:t>Works well:</a:t>
            </a:r>
            <a:r>
              <a:rPr lang="en-US" sz="2000" b="0" i="0" dirty="0">
                <a:solidFill>
                  <a:srgbClr val="000000"/>
                </a:solidFill>
                <a:effectLst/>
                <a:latin typeface="Arial" panose="020B0604020202020204" pitchFamily="34" charset="0"/>
              </a:rPr>
              <a:t> The “buy” button was clearly something I could click. The process was easy. I have now bought matching dresses for all the grandchildren.</a:t>
            </a:r>
          </a:p>
          <a:p>
            <a:pPr algn="l"/>
            <a:endParaRPr lang="en-US" sz="2000" dirty="0">
              <a:solidFill>
                <a:srgbClr val="000000"/>
              </a:solidFill>
            </a:endParaRPr>
          </a:p>
          <a:p>
            <a:pPr algn="l"/>
            <a:r>
              <a:rPr lang="en-US" sz="2000" b="1" dirty="0">
                <a:solidFill>
                  <a:srgbClr val="000000"/>
                </a:solidFill>
              </a:rPr>
              <a:t>Sample user needs</a:t>
            </a:r>
          </a:p>
          <a:p>
            <a:pPr marL="285750" indent="-285750">
              <a:buFont typeface="Arial" panose="020B0604020202020204" pitchFamily="34" charset="0"/>
              <a:buChar char="•"/>
            </a:pPr>
            <a:r>
              <a:rPr lang="en-US" sz="2000" dirty="0">
                <a:solidFill>
                  <a:srgbClr val="000000"/>
                </a:solidFill>
              </a:rPr>
              <a:t>Use a familiar hierarchy and design</a:t>
            </a:r>
          </a:p>
          <a:p>
            <a:pPr marL="285750" indent="-285750">
              <a:buFont typeface="Arial" panose="020B0604020202020204" pitchFamily="34" charset="0"/>
              <a:buChar char="•"/>
            </a:pPr>
            <a:r>
              <a:rPr lang="en-US" sz="2000" dirty="0">
                <a:solidFill>
                  <a:srgbClr val="000000"/>
                </a:solidFill>
              </a:rPr>
              <a:t>Use a consistent visual design</a:t>
            </a:r>
          </a:p>
          <a:p>
            <a:pPr marL="285750" indent="-285750">
              <a:buFont typeface="Arial" panose="020B0604020202020204" pitchFamily="34" charset="0"/>
              <a:buChar char="•"/>
            </a:pPr>
            <a:r>
              <a:rPr lang="en-US" sz="2000" dirty="0">
                <a:solidFill>
                  <a:srgbClr val="000000"/>
                </a:solidFill>
              </a:rPr>
              <a:t>Clearly identify controls and their use</a:t>
            </a:r>
          </a:p>
          <a:p>
            <a:pPr marL="285750" indent="-285750">
              <a:buFont typeface="Arial" panose="020B0604020202020204" pitchFamily="34" charset="0"/>
              <a:buChar char="•"/>
            </a:pPr>
            <a:r>
              <a:rPr lang="en-US" sz="2000" dirty="0">
                <a:solidFill>
                  <a:srgbClr val="000000"/>
                </a:solidFill>
              </a:rPr>
              <a:t>Make the relationship clear between controls and the content they affect</a:t>
            </a:r>
          </a:p>
          <a:p>
            <a:pPr marL="285750" indent="-285750">
              <a:buFont typeface="Arial" panose="020B0604020202020204" pitchFamily="34" charset="0"/>
              <a:buChar char="•"/>
            </a:pPr>
            <a:r>
              <a:rPr lang="en-US" sz="2000" dirty="0">
                <a:solidFill>
                  <a:srgbClr val="000000"/>
                </a:solidFill>
              </a:rPr>
              <a:t>Provide human help</a:t>
            </a:r>
          </a:p>
          <a:p>
            <a:pPr marL="285750" indent="-285750">
              <a:buFont typeface="Arial" panose="020B0604020202020204" pitchFamily="34" charset="0"/>
              <a:buChar char="•"/>
            </a:pPr>
            <a:r>
              <a:rPr lang="en-US" sz="2000" dirty="0">
                <a:solidFill>
                  <a:srgbClr val="000000"/>
                </a:solidFill>
              </a:rPr>
              <a:t>Make it easy to find help and give feedback</a:t>
            </a:r>
            <a:endParaRPr lang="en-US" sz="2000" i="0" dirty="0">
              <a:solidFill>
                <a:srgbClr val="000000"/>
              </a:solidFill>
              <a:effectLst/>
              <a:latin typeface="Arial" panose="020B0604020202020204" pitchFamily="34" charset="0"/>
            </a:endParaRPr>
          </a:p>
        </p:txBody>
      </p:sp>
      <p:sp>
        <p:nvSpPr>
          <p:cNvPr id="9" name="Slide Number Placeholder 8">
            <a:extLst>
              <a:ext uri="{FF2B5EF4-FFF2-40B4-BE49-F238E27FC236}">
                <a16:creationId xmlns:a16="http://schemas.microsoft.com/office/drawing/2014/main" id="{CCB79AC5-FC3A-F648-AE86-E5AF78562A67}"/>
              </a:ext>
            </a:extLst>
          </p:cNvPr>
          <p:cNvSpPr>
            <a:spLocks noGrp="1"/>
          </p:cNvSpPr>
          <p:nvPr>
            <p:ph type="sldNum" sz="quarter" idx="10"/>
          </p:nvPr>
        </p:nvSpPr>
        <p:spPr/>
        <p:txBody>
          <a:bodyPr/>
          <a:lstStyle/>
          <a:p>
            <a:fld id="{FCC6AD18-ACFC-2143-ADAA-25F63D5967FD}" type="slidenum">
              <a:rPr lang="en-US" smtClean="0"/>
              <a:t>10</a:t>
            </a:fld>
            <a:endParaRPr lang="en-US" dirty="0"/>
          </a:p>
        </p:txBody>
      </p:sp>
    </p:spTree>
    <p:extLst>
      <p:ext uri="{BB962C8B-B14F-4D97-AF65-F5344CB8AC3E}">
        <p14:creationId xmlns:p14="http://schemas.microsoft.com/office/powerpoint/2010/main" val="30507425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A0E47-7E8D-ED45-A6B5-8CAE41E7DCB4}"/>
              </a:ext>
            </a:extLst>
          </p:cNvPr>
          <p:cNvSpPr>
            <a:spLocks noGrp="1"/>
          </p:cNvSpPr>
          <p:nvPr>
            <p:ph type="title"/>
          </p:nvPr>
        </p:nvSpPr>
        <p:spPr>
          <a:xfrm>
            <a:off x="492369" y="509098"/>
            <a:ext cx="11215535" cy="792164"/>
          </a:xfrm>
        </p:spPr>
        <p:txBody>
          <a:bodyPr/>
          <a:lstStyle/>
          <a:p>
            <a:r>
              <a:rPr lang="en-US" dirty="0"/>
              <a:t>Kwame: A traumatic brain injury survivor </a:t>
            </a:r>
            <a:br>
              <a:rPr lang="en-US" dirty="0"/>
            </a:br>
            <a:br>
              <a:rPr lang="en-US" dirty="0"/>
            </a:br>
            <a:br>
              <a:rPr lang="en-US" dirty="0"/>
            </a:br>
            <a:endParaRPr lang="en-US" dirty="0"/>
          </a:p>
        </p:txBody>
      </p:sp>
      <p:pic>
        <p:nvPicPr>
          <p:cNvPr id="6" name="Content Placeholder 5" descr="Black man in a white t-shirt and casual jacket, standing outside looking down. ">
            <a:extLst>
              <a:ext uri="{FF2B5EF4-FFF2-40B4-BE49-F238E27FC236}">
                <a16:creationId xmlns:a16="http://schemas.microsoft.com/office/drawing/2014/main" id="{AF641EA9-1618-7A4A-9842-F175181EAA4F}"/>
              </a:ext>
            </a:extLst>
          </p:cNvPr>
          <p:cNvPicPr>
            <a:picLocks noGrp="1" noChangeAspect="1"/>
          </p:cNvPicPr>
          <p:nvPr>
            <p:ph idx="1"/>
          </p:nvPr>
        </p:nvPicPr>
        <p:blipFill>
          <a:blip r:embed="rId3" cstate="hqprint">
            <a:extLst>
              <a:ext uri="{28A0092B-C50C-407E-A947-70E740481C1C}">
                <a14:useLocalDpi xmlns:a14="http://schemas.microsoft.com/office/drawing/2010/main"/>
              </a:ext>
            </a:extLst>
          </a:blip>
          <a:stretch>
            <a:fillRect/>
          </a:stretch>
        </p:blipFill>
        <p:spPr>
          <a:xfrm>
            <a:off x="492369" y="1220531"/>
            <a:ext cx="3094566" cy="4641850"/>
          </a:xfrm>
          <a:ln>
            <a:solidFill>
              <a:schemeClr val="tx1">
                <a:lumMod val="65000"/>
                <a:lumOff val="35000"/>
              </a:schemeClr>
            </a:solidFill>
          </a:ln>
        </p:spPr>
      </p:pic>
      <p:sp>
        <p:nvSpPr>
          <p:cNvPr id="8" name="TextBox 7">
            <a:extLst>
              <a:ext uri="{FF2B5EF4-FFF2-40B4-BE49-F238E27FC236}">
                <a16:creationId xmlns:a16="http://schemas.microsoft.com/office/drawing/2014/main" id="{725AB4DF-2057-2C48-B120-17496103B8B8}"/>
              </a:ext>
            </a:extLst>
          </p:cNvPr>
          <p:cNvSpPr txBox="1"/>
          <p:nvPr/>
        </p:nvSpPr>
        <p:spPr>
          <a:xfrm>
            <a:off x="4385287" y="1183275"/>
            <a:ext cx="7806713" cy="4801314"/>
          </a:xfrm>
          <a:prstGeom prst="rect">
            <a:avLst/>
          </a:prstGeom>
          <a:noFill/>
        </p:spPr>
        <p:txBody>
          <a:bodyPr wrap="square">
            <a:spAutoFit/>
          </a:bodyPr>
          <a:lstStyle/>
          <a:p>
            <a:r>
              <a:rPr lang="en-US" b="1" i="0" dirty="0">
                <a:solidFill>
                  <a:srgbClr val="000000"/>
                </a:solidFill>
                <a:effectLst/>
                <a:latin typeface="Arial" panose="020B0604020202020204" pitchFamily="34" charset="0"/>
              </a:rPr>
              <a:t>Problem:</a:t>
            </a:r>
            <a:r>
              <a:rPr lang="en-US" b="0" i="0" dirty="0">
                <a:solidFill>
                  <a:srgbClr val="000000"/>
                </a:solidFill>
                <a:effectLst/>
                <a:latin typeface="Arial" panose="020B0604020202020204" pitchFamily="34" charset="0"/>
              </a:rPr>
              <a:t> </a:t>
            </a:r>
            <a:r>
              <a:rPr lang="en-US" dirty="0"/>
              <a:t>I got lost making a shopping order and I wanted to go back to the previous step. I hit the back button on the browser navigation bar and it reloaded the home page. I had to start all over again.</a:t>
            </a:r>
          </a:p>
          <a:p>
            <a:endParaRPr lang="en-US" b="0" i="0" dirty="0">
              <a:solidFill>
                <a:srgbClr val="000000"/>
              </a:solidFill>
              <a:effectLst/>
              <a:latin typeface="Arial" panose="020B0604020202020204" pitchFamily="34" charset="0"/>
            </a:endParaRPr>
          </a:p>
          <a:p>
            <a:r>
              <a:rPr lang="en-US" b="1" i="0" dirty="0">
                <a:solidFill>
                  <a:srgbClr val="000000"/>
                </a:solidFill>
                <a:effectLst/>
                <a:latin typeface="Arial" panose="020B0604020202020204" pitchFamily="34" charset="0"/>
              </a:rPr>
              <a:t>Works well:</a:t>
            </a:r>
            <a:r>
              <a:rPr lang="en-US" b="0" i="0" dirty="0">
                <a:solidFill>
                  <a:srgbClr val="000000"/>
                </a:solidFill>
                <a:effectLst/>
                <a:latin typeface="Arial" panose="020B0604020202020204" pitchFamily="34" charset="0"/>
              </a:rPr>
              <a:t> </a:t>
            </a:r>
            <a:r>
              <a:rPr lang="en-US" dirty="0"/>
              <a:t>There is a clear back button on each step and when I use the browser back button it also works.</a:t>
            </a:r>
          </a:p>
          <a:p>
            <a:endParaRPr lang="en-US" dirty="0">
              <a:solidFill>
                <a:srgbClr val="000000"/>
              </a:solidFill>
            </a:endParaRPr>
          </a:p>
          <a:p>
            <a:pPr algn="l"/>
            <a:r>
              <a:rPr lang="en-US" b="1" i="0" dirty="0">
                <a:solidFill>
                  <a:srgbClr val="000000"/>
                </a:solidFill>
                <a:effectLst/>
                <a:latin typeface="Arial" panose="020B0604020202020204" pitchFamily="34" charset="0"/>
              </a:rPr>
              <a:t>Sample User Needs:</a:t>
            </a:r>
          </a:p>
          <a:p>
            <a:pPr marL="285750" indent="-285750" algn="l">
              <a:buFont typeface="Arial" panose="020B0604020202020204" pitchFamily="34" charset="0"/>
              <a:buChar char="•"/>
            </a:pPr>
            <a:r>
              <a:rPr lang="en-US" dirty="0">
                <a:solidFill>
                  <a:srgbClr val="000000"/>
                </a:solidFill>
              </a:rPr>
              <a:t>Provide Search</a:t>
            </a:r>
            <a:endParaRPr lang="en-US" i="0" dirty="0">
              <a:solidFill>
                <a:srgbClr val="000000"/>
              </a:solidFill>
              <a:effectLst/>
              <a:latin typeface="Arial" panose="020B0604020202020204" pitchFamily="34" charset="0"/>
            </a:endParaRPr>
          </a:p>
          <a:p>
            <a:pPr marL="285750" indent="-285750">
              <a:buFont typeface="Arial" panose="020B0604020202020204" pitchFamily="34" charset="0"/>
              <a:buChar char="•"/>
            </a:pPr>
            <a:r>
              <a:rPr lang="en-US" dirty="0">
                <a:solidFill>
                  <a:srgbClr val="000000"/>
                </a:solidFill>
              </a:rPr>
              <a:t>Make the site hierarchy easy to understand and navigate</a:t>
            </a:r>
          </a:p>
          <a:p>
            <a:pPr marL="285750" indent="-285750">
              <a:buFont typeface="Arial" panose="020B0604020202020204" pitchFamily="34" charset="0"/>
              <a:buChar char="•"/>
            </a:pPr>
            <a:r>
              <a:rPr lang="en-US" dirty="0">
                <a:solidFill>
                  <a:srgbClr val="000000"/>
                </a:solidFill>
              </a:rPr>
              <a:t>Use a clear and understandable page structure</a:t>
            </a:r>
          </a:p>
          <a:p>
            <a:pPr marL="285750" indent="-285750">
              <a:buFont typeface="Arial" panose="020B0604020202020204" pitchFamily="34" charset="0"/>
              <a:buChar char="•"/>
            </a:pPr>
            <a:r>
              <a:rPr lang="en-US" dirty="0">
                <a:solidFill>
                  <a:srgbClr val="000000"/>
                </a:solidFill>
              </a:rPr>
              <a:t>Help the user stay safe</a:t>
            </a:r>
          </a:p>
          <a:p>
            <a:pPr marL="285750" indent="-285750">
              <a:buFont typeface="Arial" panose="020B0604020202020204" pitchFamily="34" charset="0"/>
              <a:buChar char="•"/>
            </a:pPr>
            <a:r>
              <a:rPr lang="en-US" dirty="0">
                <a:solidFill>
                  <a:srgbClr val="000000"/>
                </a:solidFill>
              </a:rPr>
              <a:t>Limit interruptions</a:t>
            </a:r>
          </a:p>
          <a:p>
            <a:pPr marL="285750" indent="-285750">
              <a:buFont typeface="Arial" panose="020B0604020202020204" pitchFamily="34" charset="0"/>
              <a:buChar char="•"/>
            </a:pPr>
            <a:r>
              <a:rPr lang="en-US" dirty="0">
                <a:solidFill>
                  <a:srgbClr val="000000"/>
                </a:solidFill>
              </a:rPr>
              <a:t>Avoid too much content</a:t>
            </a:r>
          </a:p>
          <a:p>
            <a:pPr marL="285750" indent="-285750">
              <a:buFont typeface="Arial" panose="020B0604020202020204" pitchFamily="34" charset="0"/>
              <a:buChar char="•"/>
            </a:pPr>
            <a:r>
              <a:rPr lang="en-US" dirty="0">
                <a:solidFill>
                  <a:srgbClr val="000000"/>
                </a:solidFill>
              </a:rPr>
              <a:t>Provide information so a user can complete and prepare for a task</a:t>
            </a:r>
          </a:p>
          <a:p>
            <a:pPr marL="285750" indent="-285750">
              <a:buFont typeface="Arial" panose="020B0604020202020204" pitchFamily="34" charset="0"/>
              <a:buChar char="•"/>
            </a:pPr>
            <a:r>
              <a:rPr lang="en-US" dirty="0">
                <a:solidFill>
                  <a:srgbClr val="000000"/>
                </a:solidFill>
              </a:rPr>
              <a:t>Make short critical paths</a:t>
            </a:r>
          </a:p>
          <a:p>
            <a:pPr marL="285750" indent="-285750">
              <a:buFont typeface="Arial" panose="020B0604020202020204" pitchFamily="34" charset="0"/>
              <a:buChar char="•"/>
            </a:pPr>
            <a:r>
              <a:rPr lang="en-US" dirty="0">
                <a:solidFill>
                  <a:srgbClr val="000000"/>
                </a:solidFill>
              </a:rPr>
              <a:t>Make the purpose of your page clear</a:t>
            </a:r>
          </a:p>
        </p:txBody>
      </p:sp>
      <p:sp>
        <p:nvSpPr>
          <p:cNvPr id="7" name="Slide Number Placeholder 6">
            <a:extLst>
              <a:ext uri="{FF2B5EF4-FFF2-40B4-BE49-F238E27FC236}">
                <a16:creationId xmlns:a16="http://schemas.microsoft.com/office/drawing/2014/main" id="{E3ED1B63-5EC7-AA43-921E-C1014418C986}"/>
              </a:ext>
            </a:extLst>
          </p:cNvPr>
          <p:cNvSpPr>
            <a:spLocks noGrp="1"/>
          </p:cNvSpPr>
          <p:nvPr>
            <p:ph type="sldNum" sz="quarter" idx="10"/>
          </p:nvPr>
        </p:nvSpPr>
        <p:spPr/>
        <p:txBody>
          <a:bodyPr/>
          <a:lstStyle/>
          <a:p>
            <a:fld id="{FCC6AD18-ACFC-2143-ADAA-25F63D5967FD}" type="slidenum">
              <a:rPr lang="en-US" smtClean="0"/>
              <a:t>11</a:t>
            </a:fld>
            <a:endParaRPr lang="en-US" dirty="0"/>
          </a:p>
        </p:txBody>
      </p:sp>
    </p:spTree>
    <p:extLst>
      <p:ext uri="{BB962C8B-B14F-4D97-AF65-F5344CB8AC3E}">
        <p14:creationId xmlns:p14="http://schemas.microsoft.com/office/powerpoint/2010/main" val="15313750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A0E47-7E8D-ED45-A6B5-8CAE41E7DCB4}"/>
              </a:ext>
            </a:extLst>
          </p:cNvPr>
          <p:cNvSpPr>
            <a:spLocks noGrp="1"/>
          </p:cNvSpPr>
          <p:nvPr>
            <p:ph type="title"/>
          </p:nvPr>
        </p:nvSpPr>
        <p:spPr>
          <a:xfrm>
            <a:off x="492369" y="509098"/>
            <a:ext cx="11215535" cy="792164"/>
          </a:xfrm>
        </p:spPr>
        <p:txBody>
          <a:bodyPr/>
          <a:lstStyle/>
          <a:p>
            <a:r>
              <a:rPr lang="en-US" dirty="0"/>
              <a:t>Gopal: Retired lawyer with dementia</a:t>
            </a:r>
            <a:br>
              <a:rPr lang="en-US" dirty="0"/>
            </a:br>
            <a:br>
              <a:rPr lang="en-US" dirty="0"/>
            </a:br>
            <a:endParaRPr lang="en-US" dirty="0"/>
          </a:p>
        </p:txBody>
      </p:sp>
      <p:pic>
        <p:nvPicPr>
          <p:cNvPr id="7" name="Content Placeholder 6" descr="Older Indian man in a business suit standing in a garage. He is looking at the camera with his arms crossed.">
            <a:extLst>
              <a:ext uri="{FF2B5EF4-FFF2-40B4-BE49-F238E27FC236}">
                <a16:creationId xmlns:a16="http://schemas.microsoft.com/office/drawing/2014/main" id="{F5659C4E-9E9A-264A-B6BB-CB6867A6470C}"/>
              </a:ext>
            </a:extLst>
          </p:cNvPr>
          <p:cNvPicPr>
            <a:picLocks noGrp="1" noChangeAspect="1"/>
          </p:cNvPicPr>
          <p:nvPr>
            <p:ph idx="1"/>
          </p:nvPr>
        </p:nvPicPr>
        <p:blipFill rotWithShape="1">
          <a:blip r:embed="rId3" cstate="hqprint">
            <a:extLst>
              <a:ext uri="{28A0092B-C50C-407E-A947-70E740481C1C}">
                <a14:useLocalDpi xmlns:a14="http://schemas.microsoft.com/office/drawing/2010/main"/>
              </a:ext>
            </a:extLst>
          </a:blip>
          <a:srcRect/>
          <a:stretch/>
        </p:blipFill>
        <p:spPr>
          <a:xfrm>
            <a:off x="721217" y="1298783"/>
            <a:ext cx="3179974" cy="4679029"/>
          </a:xfrm>
          <a:ln>
            <a:solidFill>
              <a:schemeClr val="tx1">
                <a:lumMod val="65000"/>
                <a:lumOff val="35000"/>
              </a:schemeClr>
            </a:solidFill>
          </a:ln>
        </p:spPr>
      </p:pic>
      <p:sp>
        <p:nvSpPr>
          <p:cNvPr id="8" name="TextBox 7">
            <a:extLst>
              <a:ext uri="{FF2B5EF4-FFF2-40B4-BE49-F238E27FC236}">
                <a16:creationId xmlns:a16="http://schemas.microsoft.com/office/drawing/2014/main" id="{725AB4DF-2057-2C48-B120-17496103B8B8}"/>
              </a:ext>
            </a:extLst>
          </p:cNvPr>
          <p:cNvSpPr txBox="1"/>
          <p:nvPr/>
        </p:nvSpPr>
        <p:spPr>
          <a:xfrm>
            <a:off x="4030499" y="1164408"/>
            <a:ext cx="7806713" cy="5324535"/>
          </a:xfrm>
          <a:prstGeom prst="rect">
            <a:avLst/>
          </a:prstGeom>
          <a:noFill/>
        </p:spPr>
        <p:txBody>
          <a:bodyPr wrap="square">
            <a:spAutoFit/>
          </a:bodyPr>
          <a:lstStyle/>
          <a:p>
            <a:r>
              <a:rPr lang="en-US" sz="2000" b="1" i="0" dirty="0">
                <a:solidFill>
                  <a:srgbClr val="000000"/>
                </a:solidFill>
                <a:effectLst/>
                <a:latin typeface="Arial" panose="020B0604020202020204" pitchFamily="34" charset="0"/>
              </a:rPr>
              <a:t>Problem:</a:t>
            </a:r>
            <a:r>
              <a:rPr lang="en-US" sz="2000" b="0" i="0" dirty="0">
                <a:solidFill>
                  <a:srgbClr val="000000"/>
                </a:solidFill>
                <a:effectLst/>
                <a:latin typeface="Arial" panose="020B0604020202020204" pitchFamily="34" charset="0"/>
              </a:rPr>
              <a:t> </a:t>
            </a:r>
            <a:r>
              <a:rPr lang="en-US" sz="2000" dirty="0"/>
              <a:t>I want to turn the volume up but there is no dial?</a:t>
            </a:r>
          </a:p>
          <a:p>
            <a:endParaRPr lang="en-US" sz="2000" b="0" i="0" dirty="0">
              <a:solidFill>
                <a:srgbClr val="000000"/>
              </a:solidFill>
              <a:effectLst/>
              <a:latin typeface="Arial" panose="020B0604020202020204" pitchFamily="34" charset="0"/>
            </a:endParaRPr>
          </a:p>
          <a:p>
            <a:r>
              <a:rPr lang="en-US" sz="2000" b="1" i="0" dirty="0">
                <a:solidFill>
                  <a:srgbClr val="000000"/>
                </a:solidFill>
                <a:effectLst/>
                <a:latin typeface="Arial" panose="020B0604020202020204" pitchFamily="34" charset="0"/>
              </a:rPr>
              <a:t>Works well:</a:t>
            </a:r>
            <a:r>
              <a:rPr lang="en-US" sz="2000" b="0" i="0" dirty="0">
                <a:solidFill>
                  <a:srgbClr val="000000"/>
                </a:solidFill>
                <a:effectLst/>
                <a:latin typeface="Arial" panose="020B0604020202020204" pitchFamily="34" charset="0"/>
              </a:rPr>
              <a:t> </a:t>
            </a:r>
            <a:r>
              <a:rPr lang="en-US" sz="2000" dirty="0"/>
              <a:t>There is a clear volume button with a label that makes sense, so I know what to press.  </a:t>
            </a:r>
          </a:p>
          <a:p>
            <a:endParaRPr lang="en-US" sz="2000" dirty="0">
              <a:solidFill>
                <a:srgbClr val="000000"/>
              </a:solidFill>
            </a:endParaRPr>
          </a:p>
          <a:p>
            <a:pPr algn="l"/>
            <a:r>
              <a:rPr lang="en-US" sz="2000" b="1" i="0" dirty="0">
                <a:solidFill>
                  <a:srgbClr val="000000"/>
                </a:solidFill>
                <a:effectLst/>
                <a:latin typeface="Arial" panose="020B0604020202020204" pitchFamily="34" charset="0"/>
              </a:rPr>
              <a:t>Sample User Needs:</a:t>
            </a:r>
          </a:p>
          <a:p>
            <a:pPr marL="285750" indent="-285750">
              <a:buFont typeface="Arial" panose="020B0604020202020204" pitchFamily="34" charset="0"/>
              <a:buChar char="•"/>
            </a:pPr>
            <a:r>
              <a:rPr lang="en-US" sz="2000" dirty="0">
                <a:solidFill>
                  <a:srgbClr val="000000"/>
                </a:solidFill>
              </a:rPr>
              <a:t>Design forms to prevent mistakes</a:t>
            </a:r>
          </a:p>
          <a:p>
            <a:pPr marL="285750" indent="-285750">
              <a:buFont typeface="Arial" panose="020B0604020202020204" pitchFamily="34" charset="0"/>
              <a:buChar char="•"/>
            </a:pPr>
            <a:r>
              <a:rPr lang="en-US" sz="2000" dirty="0">
                <a:solidFill>
                  <a:srgbClr val="000000"/>
                </a:solidFill>
              </a:rPr>
              <a:t>Use clear visible labels</a:t>
            </a:r>
          </a:p>
          <a:p>
            <a:pPr marL="285750" indent="-285750">
              <a:buFont typeface="Arial" panose="020B0604020202020204" pitchFamily="34" charset="0"/>
              <a:buChar char="•"/>
            </a:pPr>
            <a:r>
              <a:rPr lang="en-US" sz="2000" dirty="0">
                <a:solidFill>
                  <a:srgbClr val="000000"/>
                </a:solidFill>
              </a:rPr>
              <a:t>Accept different input formats</a:t>
            </a:r>
          </a:p>
          <a:p>
            <a:pPr marL="285750" indent="-285750">
              <a:buFont typeface="Arial" panose="020B0604020202020204" pitchFamily="34" charset="0"/>
              <a:buChar char="•"/>
            </a:pPr>
            <a:r>
              <a:rPr lang="en-US" sz="2000" dirty="0">
                <a:solidFill>
                  <a:srgbClr val="000000"/>
                </a:solidFill>
              </a:rPr>
              <a:t>Avoid data loss and “timeouts”</a:t>
            </a:r>
          </a:p>
          <a:p>
            <a:pPr marL="285750" indent="-285750">
              <a:buFont typeface="Arial" panose="020B0604020202020204" pitchFamily="34" charset="0"/>
              <a:buChar char="•"/>
            </a:pPr>
            <a:r>
              <a:rPr lang="en-US" sz="2000" dirty="0">
                <a:solidFill>
                  <a:srgbClr val="000000"/>
                </a:solidFill>
              </a:rPr>
              <a:t>Notify users of fees and charges at the start of a task</a:t>
            </a:r>
          </a:p>
          <a:p>
            <a:pPr marL="285750" indent="-285750">
              <a:buFont typeface="Arial" panose="020B0604020202020204" pitchFamily="34" charset="0"/>
              <a:buChar char="•"/>
            </a:pPr>
            <a:r>
              <a:rPr lang="en-US" sz="2000" dirty="0">
                <a:solidFill>
                  <a:srgbClr val="000000"/>
                </a:solidFill>
              </a:rPr>
              <a:t>Help the user stay safe</a:t>
            </a:r>
          </a:p>
          <a:p>
            <a:pPr marL="285750" indent="-285750">
              <a:buFont typeface="Arial" panose="020B0604020202020204" pitchFamily="34" charset="0"/>
              <a:buChar char="•"/>
            </a:pPr>
            <a:r>
              <a:rPr lang="en-US" sz="2000" dirty="0">
                <a:solidFill>
                  <a:srgbClr val="000000"/>
                </a:solidFill>
              </a:rPr>
              <a:t>Use familiar metrics and units</a:t>
            </a:r>
          </a:p>
          <a:p>
            <a:pPr marL="285750" indent="-285750">
              <a:buFont typeface="Arial" panose="020B0604020202020204" pitchFamily="34" charset="0"/>
              <a:buChar char="•"/>
            </a:pPr>
            <a:r>
              <a:rPr lang="en-US" sz="2000" dirty="0">
                <a:solidFill>
                  <a:srgbClr val="000000"/>
                </a:solidFill>
              </a:rPr>
              <a:t>Provide information so a user can complete and prepare for a task</a:t>
            </a:r>
          </a:p>
          <a:p>
            <a:pPr marL="285750" indent="-285750">
              <a:buFont typeface="Arial" panose="020B0604020202020204" pitchFamily="34" charset="0"/>
              <a:buChar char="•"/>
            </a:pPr>
            <a:r>
              <a:rPr lang="en-US" sz="2000" dirty="0">
                <a:solidFill>
                  <a:srgbClr val="000000"/>
                </a:solidFill>
              </a:rPr>
              <a:t>Clearly state the results and disadvantages of actions, options, and selections</a:t>
            </a:r>
          </a:p>
        </p:txBody>
      </p:sp>
      <p:sp>
        <p:nvSpPr>
          <p:cNvPr id="9" name="Slide Number Placeholder 8">
            <a:extLst>
              <a:ext uri="{FF2B5EF4-FFF2-40B4-BE49-F238E27FC236}">
                <a16:creationId xmlns:a16="http://schemas.microsoft.com/office/drawing/2014/main" id="{0199A15D-F1D9-5C40-BC8C-F38041343429}"/>
              </a:ext>
            </a:extLst>
          </p:cNvPr>
          <p:cNvSpPr>
            <a:spLocks noGrp="1"/>
          </p:cNvSpPr>
          <p:nvPr>
            <p:ph type="sldNum" sz="quarter" idx="10"/>
          </p:nvPr>
        </p:nvSpPr>
        <p:spPr/>
        <p:txBody>
          <a:bodyPr/>
          <a:lstStyle/>
          <a:p>
            <a:fld id="{FCC6AD18-ACFC-2143-ADAA-25F63D5967FD}" type="slidenum">
              <a:rPr lang="en-US" smtClean="0"/>
              <a:t>12</a:t>
            </a:fld>
            <a:endParaRPr lang="en-US" dirty="0"/>
          </a:p>
        </p:txBody>
      </p:sp>
    </p:spTree>
    <p:extLst>
      <p:ext uri="{BB962C8B-B14F-4D97-AF65-F5344CB8AC3E}">
        <p14:creationId xmlns:p14="http://schemas.microsoft.com/office/powerpoint/2010/main" val="10886501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1BD3835-1977-3EE7-F8BA-F57410BF2F64}"/>
              </a:ext>
            </a:extLst>
          </p:cNvPr>
          <p:cNvSpPr>
            <a:spLocks noGrp="1"/>
          </p:cNvSpPr>
          <p:nvPr>
            <p:ph type="ctrTitle"/>
          </p:nvPr>
        </p:nvSpPr>
        <p:spPr/>
        <p:txBody>
          <a:bodyPr/>
          <a:lstStyle/>
          <a:p>
            <a:pPr algn="ctr"/>
            <a:r>
              <a:rPr lang="en-US" sz="6600" dirty="0"/>
              <a:t>Design Patterns</a:t>
            </a:r>
          </a:p>
        </p:txBody>
      </p:sp>
      <p:sp>
        <p:nvSpPr>
          <p:cNvPr id="2" name="Slide Number Placeholder 1">
            <a:extLst>
              <a:ext uri="{FF2B5EF4-FFF2-40B4-BE49-F238E27FC236}">
                <a16:creationId xmlns:a16="http://schemas.microsoft.com/office/drawing/2014/main" id="{F61AAE01-C9ED-DC7B-9050-D1245AEFA1EE}"/>
              </a:ext>
            </a:extLst>
          </p:cNvPr>
          <p:cNvSpPr>
            <a:spLocks noGrp="1"/>
          </p:cNvSpPr>
          <p:nvPr>
            <p:ph type="sldNum" sz="quarter" idx="12"/>
          </p:nvPr>
        </p:nvSpPr>
        <p:spPr/>
        <p:txBody>
          <a:bodyPr/>
          <a:lstStyle/>
          <a:p>
            <a:fld id="{FCC6AD18-ACFC-2143-ADAA-25F63D5967FD}" type="slidenum">
              <a:rPr lang="en-US" smtClean="0"/>
              <a:t>13</a:t>
            </a:fld>
            <a:endParaRPr lang="en-US" dirty="0"/>
          </a:p>
        </p:txBody>
      </p:sp>
    </p:spTree>
    <p:extLst>
      <p:ext uri="{BB962C8B-B14F-4D97-AF65-F5344CB8AC3E}">
        <p14:creationId xmlns:p14="http://schemas.microsoft.com/office/powerpoint/2010/main" val="834413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1EF0E-A509-9449-AEF7-55ECB28D6A6F}"/>
              </a:ext>
            </a:extLst>
          </p:cNvPr>
          <p:cNvSpPr>
            <a:spLocks noGrp="1"/>
          </p:cNvSpPr>
          <p:nvPr>
            <p:ph type="title"/>
          </p:nvPr>
        </p:nvSpPr>
        <p:spPr/>
        <p:txBody>
          <a:bodyPr/>
          <a:lstStyle/>
          <a:p>
            <a:r>
              <a:rPr lang="en-US" dirty="0"/>
              <a:t>Explain implied content</a:t>
            </a:r>
          </a:p>
        </p:txBody>
      </p:sp>
      <p:sp>
        <p:nvSpPr>
          <p:cNvPr id="3" name="Content Placeholder 2">
            <a:extLst>
              <a:ext uri="{FF2B5EF4-FFF2-40B4-BE49-F238E27FC236}">
                <a16:creationId xmlns:a16="http://schemas.microsoft.com/office/drawing/2014/main" id="{BA07E7B1-8AF6-004F-8890-F867E6E740ED}"/>
              </a:ext>
            </a:extLst>
          </p:cNvPr>
          <p:cNvSpPr>
            <a:spLocks noGrp="1"/>
          </p:cNvSpPr>
          <p:nvPr>
            <p:ph idx="1"/>
          </p:nvPr>
        </p:nvSpPr>
        <p:spPr>
          <a:xfrm>
            <a:off x="484095" y="1301262"/>
            <a:ext cx="6605818" cy="4642338"/>
          </a:xfrm>
        </p:spPr>
        <p:txBody>
          <a:bodyPr/>
          <a:lstStyle/>
          <a:p>
            <a:pPr marL="0" indent="0">
              <a:buNone/>
            </a:pPr>
            <a:r>
              <a:rPr lang="en-US" dirty="0"/>
              <a:t>Provide definitions or explanations for implied or ambiguous information such:</a:t>
            </a:r>
          </a:p>
          <a:p>
            <a:pPr lvl="1"/>
            <a:r>
              <a:rPr lang="en-US" dirty="0"/>
              <a:t>body gestures,</a:t>
            </a:r>
          </a:p>
          <a:p>
            <a:pPr lvl="1"/>
            <a:r>
              <a:rPr lang="en-US" dirty="0"/>
              <a:t>emotions,</a:t>
            </a:r>
          </a:p>
          <a:p>
            <a:pPr lvl="1"/>
            <a:r>
              <a:rPr lang="en-US" dirty="0"/>
              <a:t>jokes,</a:t>
            </a:r>
          </a:p>
          <a:p>
            <a:pPr lvl="1"/>
            <a:r>
              <a:rPr lang="en-US" dirty="0"/>
              <a:t>sarcasm,</a:t>
            </a:r>
          </a:p>
          <a:p>
            <a:pPr lvl="1"/>
            <a:r>
              <a:rPr lang="en-US" dirty="0"/>
              <a:t>metaphors and simile, and</a:t>
            </a:r>
          </a:p>
          <a:p>
            <a:pPr lvl="1"/>
            <a:r>
              <a:rPr lang="en-US" dirty="0"/>
              <a:t>facial expressions</a:t>
            </a:r>
          </a:p>
        </p:txBody>
      </p:sp>
      <p:pic>
        <p:nvPicPr>
          <p:cNvPr id="6" name="Picture 5" descr="Baby deeply frowning with clenched fists sitting on a blanket. ">
            <a:extLst>
              <a:ext uri="{FF2B5EF4-FFF2-40B4-BE49-F238E27FC236}">
                <a16:creationId xmlns:a16="http://schemas.microsoft.com/office/drawing/2014/main" id="{CF845551-C4C1-DFB2-1086-49D739A5AD48}"/>
              </a:ext>
            </a:extLst>
          </p:cNvPr>
          <p:cNvPicPr>
            <a:picLocks noChangeAspect="1"/>
          </p:cNvPicPr>
          <p:nvPr/>
        </p:nvPicPr>
        <p:blipFill rotWithShape="1">
          <a:blip r:embed="rId3">
            <a:extLst>
              <a:ext uri="{28A0092B-C50C-407E-A947-70E740481C1C}">
                <a14:useLocalDpi xmlns:a14="http://schemas.microsoft.com/office/drawing/2010/main"/>
              </a:ext>
            </a:extLst>
          </a:blip>
          <a:srcRect/>
          <a:stretch/>
        </p:blipFill>
        <p:spPr>
          <a:xfrm>
            <a:off x="7098188" y="1111496"/>
            <a:ext cx="3964048" cy="5136904"/>
          </a:xfrm>
          <a:prstGeom prst="rect">
            <a:avLst/>
          </a:prstGeom>
        </p:spPr>
      </p:pic>
      <p:sp>
        <p:nvSpPr>
          <p:cNvPr id="8" name="Slide Number Placeholder 7">
            <a:extLst>
              <a:ext uri="{FF2B5EF4-FFF2-40B4-BE49-F238E27FC236}">
                <a16:creationId xmlns:a16="http://schemas.microsoft.com/office/drawing/2014/main" id="{764DE312-742C-5941-89A7-2DCB033003BA}"/>
              </a:ext>
            </a:extLst>
          </p:cNvPr>
          <p:cNvSpPr>
            <a:spLocks noGrp="1"/>
          </p:cNvSpPr>
          <p:nvPr>
            <p:ph type="sldNum" sz="quarter" idx="10"/>
          </p:nvPr>
        </p:nvSpPr>
        <p:spPr/>
        <p:txBody>
          <a:bodyPr/>
          <a:lstStyle/>
          <a:p>
            <a:fld id="{FCC6AD18-ACFC-2143-ADAA-25F63D5967FD}" type="slidenum">
              <a:rPr lang="en-US" smtClean="0"/>
              <a:t>14</a:t>
            </a:fld>
            <a:endParaRPr lang="en-US" dirty="0"/>
          </a:p>
        </p:txBody>
      </p:sp>
    </p:spTree>
    <p:extLst>
      <p:ext uri="{BB962C8B-B14F-4D97-AF65-F5344CB8AC3E}">
        <p14:creationId xmlns:p14="http://schemas.microsoft.com/office/powerpoint/2010/main" val="1065665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68F494-E4E8-D543-AAE8-86B5332EBE8D}"/>
              </a:ext>
            </a:extLst>
          </p:cNvPr>
          <p:cNvSpPr>
            <a:spLocks noGrp="1"/>
          </p:cNvSpPr>
          <p:nvPr>
            <p:ph type="title"/>
          </p:nvPr>
        </p:nvSpPr>
        <p:spPr/>
        <p:txBody>
          <a:bodyPr/>
          <a:lstStyle/>
          <a:p>
            <a:pPr marL="0" indent="0">
              <a:buNone/>
            </a:pPr>
            <a:r>
              <a:rPr lang="en-US" dirty="0"/>
              <a:t>Before a user performs a task consisting of multiple steps, ensure they have an estimate of the amount of effort required to complete the task:</a:t>
            </a:r>
          </a:p>
        </p:txBody>
      </p:sp>
      <p:sp>
        <p:nvSpPr>
          <p:cNvPr id="3" name="Content Placeholder 2">
            <a:extLst>
              <a:ext uri="{FF2B5EF4-FFF2-40B4-BE49-F238E27FC236}">
                <a16:creationId xmlns:a16="http://schemas.microsoft.com/office/drawing/2014/main" id="{95A4FB91-250D-7C42-9ADC-F5C545EF9074}"/>
              </a:ext>
            </a:extLst>
          </p:cNvPr>
          <p:cNvSpPr>
            <a:spLocks noGrp="1"/>
          </p:cNvSpPr>
          <p:nvPr>
            <p:ph idx="1"/>
          </p:nvPr>
        </p:nvSpPr>
        <p:spPr>
          <a:xfrm>
            <a:off x="484095" y="2489200"/>
            <a:ext cx="10972800" cy="3454400"/>
          </a:xfrm>
        </p:spPr>
        <p:txBody>
          <a:bodyPr/>
          <a:lstStyle/>
          <a:p>
            <a:r>
              <a:rPr lang="en-US" dirty="0"/>
              <a:t>the time it might take,</a:t>
            </a:r>
          </a:p>
          <a:p>
            <a:r>
              <a:rPr lang="en-US" dirty="0"/>
              <a:t>details of any resources needed to perform the task, and</a:t>
            </a:r>
          </a:p>
          <a:p>
            <a:r>
              <a:rPr lang="en-US" dirty="0"/>
              <a:t>overview of the process and next step.</a:t>
            </a:r>
          </a:p>
          <a:p>
            <a:r>
              <a:rPr lang="en-US" dirty="0"/>
              <a:t>Once the user starts the task, ensure the user clearly understands when the task is still “in-process” and when it has been completed.</a:t>
            </a:r>
            <a:br>
              <a:rPr lang="en-US" dirty="0"/>
            </a:br>
            <a:endParaRPr lang="en-US" dirty="0"/>
          </a:p>
        </p:txBody>
      </p:sp>
      <p:sp>
        <p:nvSpPr>
          <p:cNvPr id="4" name="Slide Number Placeholder 3">
            <a:extLst>
              <a:ext uri="{FF2B5EF4-FFF2-40B4-BE49-F238E27FC236}">
                <a16:creationId xmlns:a16="http://schemas.microsoft.com/office/drawing/2014/main" id="{13C6CC4C-511F-1D46-8E3B-F4077DBB342D}"/>
              </a:ext>
            </a:extLst>
          </p:cNvPr>
          <p:cNvSpPr>
            <a:spLocks noGrp="1"/>
          </p:cNvSpPr>
          <p:nvPr>
            <p:ph type="sldNum" sz="quarter" idx="10"/>
          </p:nvPr>
        </p:nvSpPr>
        <p:spPr/>
        <p:txBody>
          <a:bodyPr/>
          <a:lstStyle/>
          <a:p>
            <a:fld id="{FCC6AD18-ACFC-2143-ADAA-25F63D5967FD}" type="slidenum">
              <a:rPr lang="en-US" smtClean="0"/>
              <a:t>15</a:t>
            </a:fld>
            <a:endParaRPr lang="en-US" dirty="0"/>
          </a:p>
        </p:txBody>
      </p:sp>
    </p:spTree>
    <p:extLst>
      <p:ext uri="{BB962C8B-B14F-4D97-AF65-F5344CB8AC3E}">
        <p14:creationId xmlns:p14="http://schemas.microsoft.com/office/powerpoint/2010/main" val="38997500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6BAA8A-C0A0-B74B-B355-9F0B28EE0C62}"/>
              </a:ext>
            </a:extLst>
          </p:cNvPr>
          <p:cNvSpPr>
            <a:spLocks noGrp="1"/>
          </p:cNvSpPr>
          <p:nvPr>
            <p:ph type="title"/>
          </p:nvPr>
        </p:nvSpPr>
        <p:spPr>
          <a:xfrm>
            <a:off x="492370" y="509098"/>
            <a:ext cx="10074030" cy="792164"/>
          </a:xfrm>
        </p:spPr>
        <p:txBody>
          <a:bodyPr/>
          <a:lstStyle/>
          <a:p>
            <a:r>
              <a:rPr lang="en-US" dirty="0"/>
              <a:t>Example: Federal student aid</a:t>
            </a:r>
          </a:p>
        </p:txBody>
      </p:sp>
      <p:pic>
        <p:nvPicPr>
          <p:cNvPr id="3" name="Picture 2" descr="Federal Student Aid Webpage.  It includes 3 cards with details on Who should complete this? How long will it take? What do I need?">
            <a:extLst>
              <a:ext uri="{FF2B5EF4-FFF2-40B4-BE49-F238E27FC236}">
                <a16:creationId xmlns:a16="http://schemas.microsoft.com/office/drawing/2014/main" id="{D0C5C886-51F2-399B-9113-E4F9EC958D1A}"/>
              </a:ext>
            </a:extLst>
          </p:cNvPr>
          <p:cNvPicPr>
            <a:picLocks noChangeAspect="1"/>
          </p:cNvPicPr>
          <p:nvPr/>
        </p:nvPicPr>
        <p:blipFill rotWithShape="1">
          <a:blip r:embed="rId2">
            <a:extLst>
              <a:ext uri="{28A0092B-C50C-407E-A947-70E740481C1C}">
                <a14:useLocalDpi xmlns:a14="http://schemas.microsoft.com/office/drawing/2010/main"/>
              </a:ext>
            </a:extLst>
          </a:blip>
          <a:srcRect/>
          <a:stretch/>
        </p:blipFill>
        <p:spPr>
          <a:xfrm>
            <a:off x="492370" y="1161562"/>
            <a:ext cx="10225066" cy="4922677"/>
          </a:xfrm>
          <a:prstGeom prst="rect">
            <a:avLst/>
          </a:prstGeom>
        </p:spPr>
      </p:pic>
      <p:sp>
        <p:nvSpPr>
          <p:cNvPr id="5" name="Slide Number Placeholder 4">
            <a:extLst>
              <a:ext uri="{FF2B5EF4-FFF2-40B4-BE49-F238E27FC236}">
                <a16:creationId xmlns:a16="http://schemas.microsoft.com/office/drawing/2014/main" id="{D900C70E-F001-BA48-BD01-728521A4A975}"/>
              </a:ext>
            </a:extLst>
          </p:cNvPr>
          <p:cNvSpPr>
            <a:spLocks noGrp="1"/>
          </p:cNvSpPr>
          <p:nvPr>
            <p:ph type="sldNum" sz="quarter" idx="10"/>
          </p:nvPr>
        </p:nvSpPr>
        <p:spPr/>
        <p:txBody>
          <a:bodyPr/>
          <a:lstStyle/>
          <a:p>
            <a:fld id="{FCC6AD18-ACFC-2143-ADAA-25F63D5967FD}" type="slidenum">
              <a:rPr lang="en-US" smtClean="0"/>
              <a:t>16</a:t>
            </a:fld>
            <a:endParaRPr lang="en-US" dirty="0"/>
          </a:p>
        </p:txBody>
      </p:sp>
    </p:spTree>
    <p:extLst>
      <p:ext uri="{BB962C8B-B14F-4D97-AF65-F5344CB8AC3E}">
        <p14:creationId xmlns:p14="http://schemas.microsoft.com/office/powerpoint/2010/main" val="11777219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5CFB86-CC06-3740-A65B-2FF518FC1F15}"/>
              </a:ext>
            </a:extLst>
          </p:cNvPr>
          <p:cNvSpPr>
            <a:spLocks noGrp="1"/>
          </p:cNvSpPr>
          <p:nvPr>
            <p:ph type="title"/>
          </p:nvPr>
        </p:nvSpPr>
        <p:spPr/>
        <p:txBody>
          <a:bodyPr/>
          <a:lstStyle/>
          <a:p>
            <a:r>
              <a:rPr lang="en-US" dirty="0"/>
              <a:t>Clearly state the results and disadvantages of actions, options, and selections</a:t>
            </a:r>
            <a:br>
              <a:rPr lang="en-US"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67B00952-B9C7-D14D-9DCC-4C8700D7FB26}"/>
              </a:ext>
            </a:extLst>
          </p:cNvPr>
          <p:cNvSpPr>
            <a:spLocks noGrp="1"/>
          </p:cNvSpPr>
          <p:nvPr>
            <p:ph idx="1"/>
          </p:nvPr>
        </p:nvSpPr>
        <p:spPr>
          <a:xfrm>
            <a:off x="484095" y="1814052"/>
            <a:ext cx="10972800" cy="4129548"/>
          </a:xfrm>
        </p:spPr>
        <p:txBody>
          <a:bodyPr/>
          <a:lstStyle/>
          <a:p>
            <a:pPr marL="0" indent="0">
              <a:buNone/>
            </a:pPr>
            <a:r>
              <a:rPr lang="en-US" dirty="0"/>
              <a:t>When presenting users with actions and selections, clearly explain the benefits, risks and consequences of each option. This includes any:</a:t>
            </a:r>
          </a:p>
          <a:p>
            <a:r>
              <a:rPr lang="en-US" dirty="0"/>
              <a:t>changes from what the user asked for,</a:t>
            </a:r>
          </a:p>
          <a:p>
            <a:r>
              <a:rPr lang="en-US" dirty="0"/>
              <a:t>disadvantages from the standard product or offering,</a:t>
            </a:r>
          </a:p>
          <a:p>
            <a:r>
              <a:rPr lang="en-US" dirty="0"/>
              <a:t>features that may be a risk to users wellbeing or finances.</a:t>
            </a:r>
          </a:p>
          <a:p>
            <a:endParaRPr lang="en-US" dirty="0"/>
          </a:p>
        </p:txBody>
      </p:sp>
      <p:sp>
        <p:nvSpPr>
          <p:cNvPr id="4" name="Slide Number Placeholder 3">
            <a:extLst>
              <a:ext uri="{FF2B5EF4-FFF2-40B4-BE49-F238E27FC236}">
                <a16:creationId xmlns:a16="http://schemas.microsoft.com/office/drawing/2014/main" id="{D3F40009-1C33-4342-A9BA-3563087EA5C8}"/>
              </a:ext>
            </a:extLst>
          </p:cNvPr>
          <p:cNvSpPr>
            <a:spLocks noGrp="1"/>
          </p:cNvSpPr>
          <p:nvPr>
            <p:ph type="sldNum" sz="quarter" idx="10"/>
          </p:nvPr>
        </p:nvSpPr>
        <p:spPr/>
        <p:txBody>
          <a:bodyPr/>
          <a:lstStyle/>
          <a:p>
            <a:fld id="{FCC6AD18-ACFC-2143-ADAA-25F63D5967FD}" type="slidenum">
              <a:rPr lang="en-US" smtClean="0"/>
              <a:t>17</a:t>
            </a:fld>
            <a:endParaRPr lang="en-US" dirty="0"/>
          </a:p>
        </p:txBody>
      </p:sp>
    </p:spTree>
    <p:extLst>
      <p:ext uri="{BB962C8B-B14F-4D97-AF65-F5344CB8AC3E}">
        <p14:creationId xmlns:p14="http://schemas.microsoft.com/office/powerpoint/2010/main" val="25682835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150103D-696D-EC4C-B38F-429474963E23}"/>
              </a:ext>
            </a:extLst>
          </p:cNvPr>
          <p:cNvSpPr>
            <a:spLocks noGrp="1"/>
          </p:cNvSpPr>
          <p:nvPr>
            <p:ph type="title"/>
          </p:nvPr>
        </p:nvSpPr>
        <p:spPr/>
        <p:txBody>
          <a:bodyPr/>
          <a:lstStyle/>
          <a:p>
            <a:r>
              <a:rPr lang="en-US" dirty="0"/>
              <a:t>Examples from an airline</a:t>
            </a:r>
          </a:p>
        </p:txBody>
      </p:sp>
      <p:pic>
        <p:nvPicPr>
          <p:cNvPr id="2" name="Picture 1" descr="Seat selection map with the premium seats clearly marked along with the price increase.">
            <a:extLst>
              <a:ext uri="{FF2B5EF4-FFF2-40B4-BE49-F238E27FC236}">
                <a16:creationId xmlns:a16="http://schemas.microsoft.com/office/drawing/2014/main" id="{013F7451-465E-CB41-8E85-1BFE31407CCD}"/>
              </a:ext>
            </a:extLst>
          </p:cNvPr>
          <p:cNvPicPr>
            <a:picLocks noChangeAspect="1"/>
          </p:cNvPicPr>
          <p:nvPr/>
        </p:nvPicPr>
        <p:blipFill>
          <a:blip r:embed="rId3"/>
          <a:stretch>
            <a:fillRect/>
          </a:stretch>
        </p:blipFill>
        <p:spPr>
          <a:xfrm>
            <a:off x="492370" y="1301262"/>
            <a:ext cx="7639248" cy="3179463"/>
          </a:xfrm>
          <a:prstGeom prst="rect">
            <a:avLst/>
          </a:prstGeom>
        </p:spPr>
      </p:pic>
      <p:pic>
        <p:nvPicPr>
          <p:cNvPr id="3" name="Picture 2" descr="We use cookie to personalize content and ads, provide social share features, and anlyze our traffic. To deliver personalized ads, we share information about your use of our site wiht our advertising and anlystics partners. Cookie settings. Allow All.">
            <a:extLst>
              <a:ext uri="{FF2B5EF4-FFF2-40B4-BE49-F238E27FC236}">
                <a16:creationId xmlns:a16="http://schemas.microsoft.com/office/drawing/2014/main" id="{3A8FC6CD-900B-9B4B-9E9B-9D0E35289F5F}"/>
              </a:ext>
            </a:extLst>
          </p:cNvPr>
          <p:cNvPicPr>
            <a:picLocks noChangeAspect="1"/>
          </p:cNvPicPr>
          <p:nvPr/>
        </p:nvPicPr>
        <p:blipFill rotWithShape="1">
          <a:blip r:embed="rId4" cstate="hqprint">
            <a:extLst>
              <a:ext uri="{28A0092B-C50C-407E-A947-70E740481C1C}">
                <a14:useLocalDpi xmlns:a14="http://schemas.microsoft.com/office/drawing/2010/main"/>
              </a:ext>
            </a:extLst>
          </a:blip>
          <a:srcRect/>
          <a:stretch/>
        </p:blipFill>
        <p:spPr>
          <a:xfrm>
            <a:off x="492369" y="4940420"/>
            <a:ext cx="11258287" cy="1010003"/>
          </a:xfrm>
          <a:prstGeom prst="rect">
            <a:avLst/>
          </a:prstGeom>
        </p:spPr>
      </p:pic>
      <p:sp>
        <p:nvSpPr>
          <p:cNvPr id="6" name="Slide Number Placeholder 5">
            <a:extLst>
              <a:ext uri="{FF2B5EF4-FFF2-40B4-BE49-F238E27FC236}">
                <a16:creationId xmlns:a16="http://schemas.microsoft.com/office/drawing/2014/main" id="{85DDE304-E634-1343-8E34-0A0262BA9271}"/>
              </a:ext>
            </a:extLst>
          </p:cNvPr>
          <p:cNvSpPr>
            <a:spLocks noGrp="1"/>
          </p:cNvSpPr>
          <p:nvPr>
            <p:ph type="sldNum" sz="quarter" idx="10"/>
          </p:nvPr>
        </p:nvSpPr>
        <p:spPr/>
        <p:txBody>
          <a:bodyPr/>
          <a:lstStyle/>
          <a:p>
            <a:fld id="{FCC6AD18-ACFC-2143-ADAA-25F63D5967FD}" type="slidenum">
              <a:rPr lang="en-US" smtClean="0"/>
              <a:t>18</a:t>
            </a:fld>
            <a:endParaRPr lang="en-US" dirty="0"/>
          </a:p>
        </p:txBody>
      </p:sp>
    </p:spTree>
    <p:extLst>
      <p:ext uri="{BB962C8B-B14F-4D97-AF65-F5344CB8AC3E}">
        <p14:creationId xmlns:p14="http://schemas.microsoft.com/office/powerpoint/2010/main" val="40844688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7A5230-DE9A-3045-843D-D18DE390E1E9}"/>
              </a:ext>
            </a:extLst>
          </p:cNvPr>
          <p:cNvSpPr>
            <a:spLocks noGrp="1"/>
          </p:cNvSpPr>
          <p:nvPr>
            <p:ph type="title"/>
          </p:nvPr>
        </p:nvSpPr>
        <p:spPr/>
        <p:txBody>
          <a:bodyPr/>
          <a:lstStyle/>
          <a:p>
            <a:r>
              <a:rPr lang="en-US" dirty="0"/>
              <a:t>Provide alternatives for numbers / numerical concepts.</a:t>
            </a:r>
          </a:p>
        </p:txBody>
      </p:sp>
      <p:sp>
        <p:nvSpPr>
          <p:cNvPr id="3" name="Content Placeholder 2">
            <a:extLst>
              <a:ext uri="{FF2B5EF4-FFF2-40B4-BE49-F238E27FC236}">
                <a16:creationId xmlns:a16="http://schemas.microsoft.com/office/drawing/2014/main" id="{1AF99F30-B4DA-3F4B-A2FD-F047E250E358}"/>
              </a:ext>
            </a:extLst>
          </p:cNvPr>
          <p:cNvSpPr>
            <a:spLocks noGrp="1"/>
          </p:cNvSpPr>
          <p:nvPr>
            <p:ph idx="1"/>
          </p:nvPr>
        </p:nvSpPr>
        <p:spPr>
          <a:xfrm>
            <a:off x="484095" y="1740310"/>
            <a:ext cx="10972800" cy="4203290"/>
          </a:xfrm>
        </p:spPr>
        <p:txBody>
          <a:bodyPr/>
          <a:lstStyle/>
          <a:p>
            <a:r>
              <a:rPr lang="en-US" dirty="0"/>
              <a:t>Provide a description or representation for numerical content such as:</a:t>
            </a:r>
          </a:p>
          <a:p>
            <a:pPr lvl="1"/>
            <a:r>
              <a:rPr lang="en-US" dirty="0"/>
              <a:t>size</a:t>
            </a:r>
          </a:p>
          <a:p>
            <a:pPr lvl="1"/>
            <a:r>
              <a:rPr lang="en-US" dirty="0"/>
              <a:t>quantity</a:t>
            </a:r>
          </a:p>
          <a:p>
            <a:pPr lvl="1"/>
            <a:r>
              <a:rPr lang="en-US" dirty="0"/>
              <a:t>distance</a:t>
            </a:r>
          </a:p>
          <a:p>
            <a:pPr lvl="1"/>
            <a:r>
              <a:rPr lang="en-US" dirty="0"/>
              <a:t>time</a:t>
            </a:r>
          </a:p>
          <a:p>
            <a:pPr lvl="1"/>
            <a:r>
              <a:rPr lang="en-US" dirty="0"/>
              <a:t>date</a:t>
            </a:r>
          </a:p>
        </p:txBody>
      </p:sp>
      <p:sp>
        <p:nvSpPr>
          <p:cNvPr id="5" name="TextBox 4">
            <a:extLst>
              <a:ext uri="{FF2B5EF4-FFF2-40B4-BE49-F238E27FC236}">
                <a16:creationId xmlns:a16="http://schemas.microsoft.com/office/drawing/2014/main" id="{FB4F0CD7-405D-5047-875A-0B2FAECF597C}"/>
              </a:ext>
            </a:extLst>
          </p:cNvPr>
          <p:cNvSpPr txBox="1"/>
          <p:nvPr/>
        </p:nvSpPr>
        <p:spPr>
          <a:xfrm>
            <a:off x="3860390" y="2655075"/>
            <a:ext cx="6098458" cy="2591479"/>
          </a:xfrm>
          <a:prstGeom prst="rect">
            <a:avLst/>
          </a:prstGeom>
          <a:noFill/>
        </p:spPr>
        <p:txBody>
          <a:bodyPr wrap="square">
            <a:spAutoFit/>
          </a:bodyPr>
          <a:lstStyle/>
          <a:p>
            <a:pPr marL="742950" lvl="1" indent="-285750">
              <a:spcBef>
                <a:spcPct val="20000"/>
              </a:spcBef>
              <a:buClr>
                <a:srgbClr val="F45025"/>
              </a:buClr>
              <a:buFont typeface="Wingdings" pitchFamily="2" charset="2"/>
              <a:buChar char="§"/>
            </a:pPr>
            <a:r>
              <a:rPr lang="en-US" sz="2800" dirty="0">
                <a:latin typeface="+mn-lt"/>
              </a:rPr>
              <a:t>temperature</a:t>
            </a:r>
          </a:p>
          <a:p>
            <a:pPr marL="742950" lvl="1" indent="-285750">
              <a:spcBef>
                <a:spcPct val="20000"/>
              </a:spcBef>
              <a:buClr>
                <a:srgbClr val="F45025"/>
              </a:buClr>
              <a:buFont typeface="Wingdings" pitchFamily="2" charset="2"/>
              <a:buChar char="§"/>
            </a:pPr>
            <a:r>
              <a:rPr lang="en-US" sz="2800" dirty="0">
                <a:latin typeface="+mn-lt"/>
              </a:rPr>
              <a:t>positive/negative</a:t>
            </a:r>
          </a:p>
          <a:p>
            <a:pPr marL="742950" lvl="1" indent="-285750">
              <a:spcBef>
                <a:spcPct val="20000"/>
              </a:spcBef>
              <a:buClr>
                <a:srgbClr val="F45025"/>
              </a:buClr>
              <a:buFont typeface="Wingdings" pitchFamily="2" charset="2"/>
              <a:buChar char="§"/>
            </a:pPr>
            <a:r>
              <a:rPr lang="en-US" sz="2800" dirty="0">
                <a:latin typeface="+mn-lt"/>
              </a:rPr>
              <a:t>calculations</a:t>
            </a:r>
          </a:p>
          <a:p>
            <a:pPr marL="742950" lvl="1" indent="-285750">
              <a:spcBef>
                <a:spcPct val="20000"/>
              </a:spcBef>
              <a:buClr>
                <a:srgbClr val="F45025"/>
              </a:buClr>
              <a:buFont typeface="Wingdings" pitchFamily="2" charset="2"/>
              <a:buChar char="§"/>
            </a:pPr>
            <a:r>
              <a:rPr lang="en-US" sz="2800" dirty="0">
                <a:latin typeface="+mn-lt"/>
              </a:rPr>
              <a:t>sequencing</a:t>
            </a:r>
          </a:p>
          <a:p>
            <a:pPr marL="742950" lvl="1" indent="-285750">
              <a:spcBef>
                <a:spcPct val="20000"/>
              </a:spcBef>
              <a:buClr>
                <a:srgbClr val="F45025"/>
              </a:buClr>
              <a:buFont typeface="Wingdings" pitchFamily="2" charset="2"/>
              <a:buChar char="§"/>
            </a:pPr>
            <a:r>
              <a:rPr lang="en-US" sz="2800" dirty="0">
                <a:latin typeface="+mn-lt"/>
              </a:rPr>
              <a:t>percentages.</a:t>
            </a:r>
          </a:p>
        </p:txBody>
      </p:sp>
      <p:sp>
        <p:nvSpPr>
          <p:cNvPr id="6" name="Slide Number Placeholder 5">
            <a:extLst>
              <a:ext uri="{FF2B5EF4-FFF2-40B4-BE49-F238E27FC236}">
                <a16:creationId xmlns:a16="http://schemas.microsoft.com/office/drawing/2014/main" id="{991F0A65-4104-124B-A112-9FFD6EF6A546}"/>
              </a:ext>
            </a:extLst>
          </p:cNvPr>
          <p:cNvSpPr>
            <a:spLocks noGrp="1"/>
          </p:cNvSpPr>
          <p:nvPr>
            <p:ph type="sldNum" sz="quarter" idx="10"/>
          </p:nvPr>
        </p:nvSpPr>
        <p:spPr/>
        <p:txBody>
          <a:bodyPr/>
          <a:lstStyle/>
          <a:p>
            <a:fld id="{FCC6AD18-ACFC-2143-ADAA-25F63D5967FD}" type="slidenum">
              <a:rPr lang="en-US" smtClean="0"/>
              <a:t>19</a:t>
            </a:fld>
            <a:endParaRPr lang="en-US" dirty="0"/>
          </a:p>
        </p:txBody>
      </p:sp>
    </p:spTree>
    <p:extLst>
      <p:ext uri="{BB962C8B-B14F-4D97-AF65-F5344CB8AC3E}">
        <p14:creationId xmlns:p14="http://schemas.microsoft.com/office/powerpoint/2010/main" val="1178131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31B230-4E15-BE4D-8215-05196AD6CEEA}"/>
              </a:ext>
            </a:extLst>
          </p:cNvPr>
          <p:cNvSpPr>
            <a:spLocks noGrp="1"/>
          </p:cNvSpPr>
          <p:nvPr>
            <p:ph type="title"/>
          </p:nvPr>
        </p:nvSpPr>
        <p:spPr/>
        <p:txBody>
          <a:bodyPr/>
          <a:lstStyle/>
          <a:p>
            <a:r>
              <a:rPr lang="en-US" dirty="0"/>
              <a:t>Goals of this talk</a:t>
            </a:r>
          </a:p>
        </p:txBody>
      </p:sp>
      <p:sp>
        <p:nvSpPr>
          <p:cNvPr id="3" name="Content Placeholder 2">
            <a:extLst>
              <a:ext uri="{FF2B5EF4-FFF2-40B4-BE49-F238E27FC236}">
                <a16:creationId xmlns:a16="http://schemas.microsoft.com/office/drawing/2014/main" id="{49CD89A7-7D49-9B4C-9FAB-33C43616EF3E}"/>
              </a:ext>
            </a:extLst>
          </p:cNvPr>
          <p:cNvSpPr>
            <a:spLocks noGrp="1"/>
          </p:cNvSpPr>
          <p:nvPr>
            <p:ph idx="1"/>
          </p:nvPr>
        </p:nvSpPr>
        <p:spPr>
          <a:xfrm>
            <a:off x="484094" y="1301262"/>
            <a:ext cx="10972800" cy="4642338"/>
          </a:xfrm>
        </p:spPr>
        <p:txBody>
          <a:bodyPr/>
          <a:lstStyle/>
          <a:p>
            <a:pPr>
              <a:spcBef>
                <a:spcPts val="1272"/>
              </a:spcBef>
            </a:pPr>
            <a:r>
              <a:rPr lang="en-US" sz="3200" dirty="0"/>
              <a:t>Humanize and diversify “cognitive and learning disabilities”</a:t>
            </a:r>
          </a:p>
          <a:p>
            <a:pPr>
              <a:spcBef>
                <a:spcPts val="1272"/>
              </a:spcBef>
            </a:pPr>
            <a:r>
              <a:rPr lang="en-US" sz="3200" dirty="0"/>
              <a:t>Introduce design patterns that support people with cognitive and learning disabilities</a:t>
            </a:r>
          </a:p>
        </p:txBody>
      </p:sp>
      <p:sp>
        <p:nvSpPr>
          <p:cNvPr id="5" name="Slide Number Placeholder 4">
            <a:extLst>
              <a:ext uri="{FF2B5EF4-FFF2-40B4-BE49-F238E27FC236}">
                <a16:creationId xmlns:a16="http://schemas.microsoft.com/office/drawing/2014/main" id="{9AFD67BA-76BC-B047-9390-9D3FFA17FF14}"/>
              </a:ext>
            </a:extLst>
          </p:cNvPr>
          <p:cNvSpPr>
            <a:spLocks noGrp="1"/>
          </p:cNvSpPr>
          <p:nvPr>
            <p:ph type="sldNum" sz="quarter" idx="10"/>
          </p:nvPr>
        </p:nvSpPr>
        <p:spPr/>
        <p:txBody>
          <a:bodyPr/>
          <a:lstStyle/>
          <a:p>
            <a:fld id="{FCC6AD18-ACFC-2143-ADAA-25F63D5967FD}" type="slidenum">
              <a:rPr lang="en-US" smtClean="0"/>
              <a:t>2</a:t>
            </a:fld>
            <a:endParaRPr lang="en-US" dirty="0"/>
          </a:p>
        </p:txBody>
      </p:sp>
    </p:spTree>
    <p:extLst>
      <p:ext uri="{BB962C8B-B14F-4D97-AF65-F5344CB8AC3E}">
        <p14:creationId xmlns:p14="http://schemas.microsoft.com/office/powerpoint/2010/main" val="35400341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A9DE93-AA84-A247-8FF3-2268549D6D52}"/>
              </a:ext>
            </a:extLst>
          </p:cNvPr>
          <p:cNvSpPr>
            <a:spLocks noGrp="1"/>
          </p:cNvSpPr>
          <p:nvPr>
            <p:ph type="title"/>
          </p:nvPr>
        </p:nvSpPr>
        <p:spPr/>
        <p:txBody>
          <a:bodyPr/>
          <a:lstStyle/>
          <a:p>
            <a:r>
              <a:rPr lang="en-US" dirty="0"/>
              <a:t>How warm or cold is 272 Kelvin?</a:t>
            </a:r>
          </a:p>
        </p:txBody>
      </p:sp>
      <p:graphicFrame>
        <p:nvGraphicFramePr>
          <p:cNvPr id="19" name="Table 19" descr="This table shows clothing needed for various temperatures. 272 K has a heavy coat, wool hat and gloves. 283 K has a light weight coat. 294 K has a t-shirt and light pants. 305 K has shorts and a tank top.">
            <a:extLst>
              <a:ext uri="{FF2B5EF4-FFF2-40B4-BE49-F238E27FC236}">
                <a16:creationId xmlns:a16="http://schemas.microsoft.com/office/drawing/2014/main" id="{EA393080-02DD-7A4A-B7EC-BDAFD9E229BB}"/>
              </a:ext>
            </a:extLst>
          </p:cNvPr>
          <p:cNvGraphicFramePr>
            <a:graphicFrameLocks noGrp="1"/>
          </p:cNvGraphicFramePr>
          <p:nvPr>
            <p:extLst>
              <p:ext uri="{D42A27DB-BD31-4B8C-83A1-F6EECF244321}">
                <p14:modId xmlns:p14="http://schemas.microsoft.com/office/powerpoint/2010/main" val="1851203949"/>
              </p:ext>
            </p:extLst>
          </p:nvPr>
        </p:nvGraphicFramePr>
        <p:xfrm>
          <a:off x="609600" y="1308044"/>
          <a:ext cx="10972800" cy="4305245"/>
        </p:xfrm>
        <a:graphic>
          <a:graphicData uri="http://schemas.openxmlformats.org/drawingml/2006/table">
            <a:tbl>
              <a:tblPr firstRow="1" bandRow="1">
                <a:tableStyleId>{912C8C85-51F0-491E-9774-3900AFEF0FD7}</a:tableStyleId>
              </a:tblPr>
              <a:tblGrid>
                <a:gridCol w="2743200">
                  <a:extLst>
                    <a:ext uri="{9D8B030D-6E8A-4147-A177-3AD203B41FA5}">
                      <a16:colId xmlns:a16="http://schemas.microsoft.com/office/drawing/2014/main" val="3454526229"/>
                    </a:ext>
                  </a:extLst>
                </a:gridCol>
                <a:gridCol w="2743200">
                  <a:extLst>
                    <a:ext uri="{9D8B030D-6E8A-4147-A177-3AD203B41FA5}">
                      <a16:colId xmlns:a16="http://schemas.microsoft.com/office/drawing/2014/main" val="1768802781"/>
                    </a:ext>
                  </a:extLst>
                </a:gridCol>
                <a:gridCol w="2743200">
                  <a:extLst>
                    <a:ext uri="{9D8B030D-6E8A-4147-A177-3AD203B41FA5}">
                      <a16:colId xmlns:a16="http://schemas.microsoft.com/office/drawing/2014/main" val="3424487917"/>
                    </a:ext>
                  </a:extLst>
                </a:gridCol>
                <a:gridCol w="2743200">
                  <a:extLst>
                    <a:ext uri="{9D8B030D-6E8A-4147-A177-3AD203B41FA5}">
                      <a16:colId xmlns:a16="http://schemas.microsoft.com/office/drawing/2014/main" val="1430210474"/>
                    </a:ext>
                  </a:extLst>
                </a:gridCol>
              </a:tblGrid>
              <a:tr h="43814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272 K</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05935"/>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283 K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05935"/>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294 K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05935"/>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305 K</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05935"/>
                    </a:solidFill>
                  </a:tcPr>
                </a:tc>
                <a:extLst>
                  <a:ext uri="{0D108BD9-81ED-4DB2-BD59-A6C34878D82A}">
                    <a16:rowId xmlns:a16="http://schemas.microsoft.com/office/drawing/2014/main" val="3984197007"/>
                  </a:ext>
                </a:extLst>
              </a:tr>
              <a:tr h="3867100">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45624323"/>
                  </a:ext>
                </a:extLst>
              </a:tr>
            </a:tbl>
          </a:graphicData>
        </a:graphic>
      </p:graphicFrame>
      <p:pic>
        <p:nvPicPr>
          <p:cNvPr id="10" name="Picture 9">
            <a:extLst>
              <a:ext uri="{FF2B5EF4-FFF2-40B4-BE49-F238E27FC236}">
                <a16:creationId xmlns:a16="http://schemas.microsoft.com/office/drawing/2014/main" id="{82422507-BD24-31FC-5CAF-E583FF980540}"/>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a:ext>
            </a:extLst>
          </a:blip>
          <a:srcRect/>
          <a:stretch/>
        </p:blipFill>
        <p:spPr>
          <a:xfrm>
            <a:off x="3449551" y="1879932"/>
            <a:ext cx="2529219" cy="3541218"/>
          </a:xfrm>
          <a:prstGeom prst="rect">
            <a:avLst/>
          </a:prstGeom>
        </p:spPr>
      </p:pic>
      <p:pic>
        <p:nvPicPr>
          <p:cNvPr id="13" name="Picture 12">
            <a:extLst>
              <a:ext uri="{FF2B5EF4-FFF2-40B4-BE49-F238E27FC236}">
                <a16:creationId xmlns:a16="http://schemas.microsoft.com/office/drawing/2014/main" id="{0BDDA1ED-3E88-C216-BB75-DA380F26AD84}"/>
              </a:ext>
              <a:ext uri="{C183D7F6-B498-43B3-948B-1728B52AA6E4}">
                <adec:decorative xmlns:adec="http://schemas.microsoft.com/office/drawing/2017/decorative" val="1"/>
              </a:ext>
            </a:extLst>
          </p:cNvPr>
          <p:cNvPicPr>
            <a:picLocks noChangeAspect="1"/>
          </p:cNvPicPr>
          <p:nvPr/>
        </p:nvPicPr>
        <p:blipFill rotWithShape="1">
          <a:blip r:embed="rId4">
            <a:extLst>
              <a:ext uri="{28A0092B-C50C-407E-A947-70E740481C1C}">
                <a14:useLocalDpi xmlns:a14="http://schemas.microsoft.com/office/drawing/2010/main"/>
              </a:ext>
            </a:extLst>
          </a:blip>
          <a:srcRect/>
          <a:stretch/>
        </p:blipFill>
        <p:spPr>
          <a:xfrm>
            <a:off x="8967907" y="1879435"/>
            <a:ext cx="2444338" cy="3566741"/>
          </a:xfrm>
          <a:prstGeom prst="rect">
            <a:avLst/>
          </a:prstGeom>
        </p:spPr>
      </p:pic>
      <p:pic>
        <p:nvPicPr>
          <p:cNvPr id="16" name="Picture 15">
            <a:extLst>
              <a:ext uri="{FF2B5EF4-FFF2-40B4-BE49-F238E27FC236}">
                <a16:creationId xmlns:a16="http://schemas.microsoft.com/office/drawing/2014/main" id="{E3F22C7C-0250-03DB-3E13-8CDA1A6942A8}"/>
              </a:ext>
              <a:ext uri="{C183D7F6-B498-43B3-948B-1728B52AA6E4}">
                <adec:decorative xmlns:adec="http://schemas.microsoft.com/office/drawing/2017/decorative" val="1"/>
              </a:ext>
            </a:extLst>
          </p:cNvPr>
          <p:cNvPicPr>
            <a:picLocks noChangeAspect="1"/>
          </p:cNvPicPr>
          <p:nvPr/>
        </p:nvPicPr>
        <p:blipFill rotWithShape="1">
          <a:blip r:embed="rId5">
            <a:extLst>
              <a:ext uri="{28A0092B-C50C-407E-A947-70E740481C1C}">
                <a14:useLocalDpi xmlns:a14="http://schemas.microsoft.com/office/drawing/2010/main"/>
              </a:ext>
            </a:extLst>
          </a:blip>
          <a:srcRect/>
          <a:stretch/>
        </p:blipFill>
        <p:spPr>
          <a:xfrm>
            <a:off x="6162260" y="1879435"/>
            <a:ext cx="2595653" cy="3566741"/>
          </a:xfrm>
          <a:prstGeom prst="rect">
            <a:avLst/>
          </a:prstGeom>
        </p:spPr>
      </p:pic>
      <p:pic>
        <p:nvPicPr>
          <p:cNvPr id="20" name="Picture 19">
            <a:extLst>
              <a:ext uri="{FF2B5EF4-FFF2-40B4-BE49-F238E27FC236}">
                <a16:creationId xmlns:a16="http://schemas.microsoft.com/office/drawing/2014/main" id="{5F642323-4839-5770-6880-FC511E22148C}"/>
              </a:ext>
              <a:ext uri="{C183D7F6-B498-43B3-948B-1728B52AA6E4}">
                <adec:decorative xmlns:adec="http://schemas.microsoft.com/office/drawing/2017/decorative" val="1"/>
              </a:ext>
            </a:extLst>
          </p:cNvPr>
          <p:cNvPicPr>
            <a:picLocks noChangeAspect="1"/>
          </p:cNvPicPr>
          <p:nvPr/>
        </p:nvPicPr>
        <p:blipFill rotWithShape="1">
          <a:blip r:embed="rId6">
            <a:extLst>
              <a:ext uri="{28A0092B-C50C-407E-A947-70E740481C1C}">
                <a14:useLocalDpi xmlns:a14="http://schemas.microsoft.com/office/drawing/2010/main"/>
              </a:ext>
            </a:extLst>
          </a:blip>
          <a:srcRect/>
          <a:stretch/>
        </p:blipFill>
        <p:spPr>
          <a:xfrm>
            <a:off x="673822" y="1879436"/>
            <a:ext cx="2601791" cy="3541714"/>
          </a:xfrm>
          <a:prstGeom prst="rect">
            <a:avLst/>
          </a:prstGeom>
        </p:spPr>
      </p:pic>
      <p:sp>
        <p:nvSpPr>
          <p:cNvPr id="22" name="Slide Number Placeholder 21">
            <a:extLst>
              <a:ext uri="{FF2B5EF4-FFF2-40B4-BE49-F238E27FC236}">
                <a16:creationId xmlns:a16="http://schemas.microsoft.com/office/drawing/2014/main" id="{1B803AF8-90A0-A946-9524-FA1D56D8E4E8}"/>
              </a:ext>
            </a:extLst>
          </p:cNvPr>
          <p:cNvSpPr>
            <a:spLocks noGrp="1"/>
          </p:cNvSpPr>
          <p:nvPr>
            <p:ph type="sldNum" sz="quarter" idx="10"/>
          </p:nvPr>
        </p:nvSpPr>
        <p:spPr/>
        <p:txBody>
          <a:bodyPr/>
          <a:lstStyle/>
          <a:p>
            <a:fld id="{FCC6AD18-ACFC-2143-ADAA-25F63D5967FD}" type="slidenum">
              <a:rPr lang="en-US" smtClean="0"/>
              <a:t>20</a:t>
            </a:fld>
            <a:endParaRPr lang="en-US" dirty="0"/>
          </a:p>
        </p:txBody>
      </p:sp>
    </p:spTree>
    <p:extLst>
      <p:ext uri="{BB962C8B-B14F-4D97-AF65-F5344CB8AC3E}">
        <p14:creationId xmlns:p14="http://schemas.microsoft.com/office/powerpoint/2010/main" val="46258065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A5C67-CCBE-3D45-92C1-FDA46BFEB589}"/>
              </a:ext>
            </a:extLst>
          </p:cNvPr>
          <p:cNvSpPr>
            <a:spLocks noGrp="1"/>
          </p:cNvSpPr>
          <p:nvPr>
            <p:ph type="title"/>
          </p:nvPr>
        </p:nvSpPr>
        <p:spPr/>
        <p:txBody>
          <a:bodyPr/>
          <a:lstStyle/>
          <a:p>
            <a:r>
              <a:rPr lang="en-US" dirty="0"/>
              <a:t>Provide a login that does not rely on memory or other cognitive skills</a:t>
            </a:r>
          </a:p>
        </p:txBody>
      </p:sp>
      <p:sp>
        <p:nvSpPr>
          <p:cNvPr id="3" name="Content Placeholder 2">
            <a:extLst>
              <a:ext uri="{FF2B5EF4-FFF2-40B4-BE49-F238E27FC236}">
                <a16:creationId xmlns:a16="http://schemas.microsoft.com/office/drawing/2014/main" id="{778436A8-6A9A-D34A-8ACF-BB2B482B3C09}"/>
              </a:ext>
            </a:extLst>
          </p:cNvPr>
          <p:cNvSpPr>
            <a:spLocks noGrp="1"/>
          </p:cNvSpPr>
          <p:nvPr>
            <p:ph idx="1"/>
          </p:nvPr>
        </p:nvSpPr>
        <p:spPr>
          <a:xfrm>
            <a:off x="484095" y="1719618"/>
            <a:ext cx="10972800" cy="4223982"/>
          </a:xfrm>
        </p:spPr>
        <p:txBody>
          <a:bodyPr/>
          <a:lstStyle/>
          <a:p>
            <a:pPr marL="0" indent="0">
              <a:buNone/>
            </a:pPr>
            <a:r>
              <a:rPr lang="en-US" dirty="0"/>
              <a:t>Users can login, register, and reset credentials, without having more cognitive abilities then they need to use a simple web page. </a:t>
            </a:r>
          </a:p>
          <a:p>
            <a:pPr marL="0" indent="0">
              <a:buNone/>
            </a:pPr>
            <a:r>
              <a:rPr lang="en-US" dirty="0"/>
              <a:t>They do not have to:</a:t>
            </a:r>
          </a:p>
          <a:p>
            <a:pPr lvl="1"/>
            <a:r>
              <a:rPr lang="en-US" sz="2400" dirty="0"/>
              <a:t>memorize character strings,</a:t>
            </a:r>
          </a:p>
          <a:p>
            <a:pPr lvl="1"/>
            <a:r>
              <a:rPr lang="en-US" sz="2400" dirty="0"/>
              <a:t>perform calculations,</a:t>
            </a:r>
          </a:p>
          <a:p>
            <a:pPr lvl="1"/>
            <a:r>
              <a:rPr lang="en-US" sz="2400" dirty="0"/>
              <a:t>copy content,</a:t>
            </a:r>
          </a:p>
          <a:p>
            <a:pPr lvl="1"/>
            <a:r>
              <a:rPr lang="en-US" sz="2400" dirty="0"/>
              <a:t>answer puzzles,</a:t>
            </a:r>
          </a:p>
          <a:p>
            <a:pPr lvl="1"/>
            <a:r>
              <a:rPr lang="en-US" sz="2400" dirty="0"/>
              <a:t>reliably reproduce gestures, or</a:t>
            </a:r>
          </a:p>
          <a:p>
            <a:pPr lvl="1"/>
            <a:r>
              <a:rPr lang="en-US" sz="2400" dirty="0"/>
              <a:t>recognize characters presented on screen, and then enter them into an input field.</a:t>
            </a:r>
          </a:p>
        </p:txBody>
      </p:sp>
      <p:sp>
        <p:nvSpPr>
          <p:cNvPr id="4" name="Slide Number Placeholder 3">
            <a:extLst>
              <a:ext uri="{FF2B5EF4-FFF2-40B4-BE49-F238E27FC236}">
                <a16:creationId xmlns:a16="http://schemas.microsoft.com/office/drawing/2014/main" id="{4D640497-CC37-4B4A-A18C-AF8852DF8B54}"/>
              </a:ext>
            </a:extLst>
          </p:cNvPr>
          <p:cNvSpPr>
            <a:spLocks noGrp="1"/>
          </p:cNvSpPr>
          <p:nvPr>
            <p:ph type="sldNum" sz="quarter" idx="10"/>
          </p:nvPr>
        </p:nvSpPr>
        <p:spPr/>
        <p:txBody>
          <a:bodyPr/>
          <a:lstStyle/>
          <a:p>
            <a:fld id="{FCC6AD18-ACFC-2143-ADAA-25F63D5967FD}" type="slidenum">
              <a:rPr lang="en-US" smtClean="0"/>
              <a:t>21</a:t>
            </a:fld>
            <a:endParaRPr lang="en-US" dirty="0"/>
          </a:p>
        </p:txBody>
      </p:sp>
    </p:spTree>
    <p:extLst>
      <p:ext uri="{BB962C8B-B14F-4D97-AF65-F5344CB8AC3E}">
        <p14:creationId xmlns:p14="http://schemas.microsoft.com/office/powerpoint/2010/main" val="1262207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A5C67-CCBE-3D45-92C1-FDA46BFEB589}"/>
              </a:ext>
            </a:extLst>
          </p:cNvPr>
          <p:cNvSpPr>
            <a:spLocks noGrp="1"/>
          </p:cNvSpPr>
          <p:nvPr>
            <p:ph type="title"/>
          </p:nvPr>
        </p:nvSpPr>
        <p:spPr/>
        <p:txBody>
          <a:bodyPr/>
          <a:lstStyle/>
          <a:p>
            <a:r>
              <a:rPr lang="en-US" dirty="0"/>
              <a:t>Break media into chunks </a:t>
            </a:r>
          </a:p>
        </p:txBody>
      </p:sp>
      <p:sp>
        <p:nvSpPr>
          <p:cNvPr id="3" name="Content Placeholder 2">
            <a:extLst>
              <a:ext uri="{FF2B5EF4-FFF2-40B4-BE49-F238E27FC236}">
                <a16:creationId xmlns:a16="http://schemas.microsoft.com/office/drawing/2014/main" id="{778436A8-6A9A-D34A-8ACF-BB2B482B3C09}"/>
              </a:ext>
            </a:extLst>
          </p:cNvPr>
          <p:cNvSpPr>
            <a:spLocks noGrp="1"/>
          </p:cNvSpPr>
          <p:nvPr>
            <p:ph idx="1"/>
          </p:nvPr>
        </p:nvSpPr>
        <p:spPr/>
        <p:txBody>
          <a:bodyPr/>
          <a:lstStyle/>
          <a:p>
            <a:r>
              <a:rPr lang="en-US" dirty="0"/>
              <a:t>Provide a logical organization and structure that is easy to navigate.</a:t>
            </a:r>
          </a:p>
          <a:p>
            <a:pPr lvl="1"/>
            <a:r>
              <a:rPr lang="en-US" dirty="0"/>
              <a:t>Divide long pieces of media into segments that are:</a:t>
            </a:r>
          </a:p>
          <a:p>
            <a:pPr lvl="1"/>
            <a:r>
              <a:rPr lang="en-US" dirty="0"/>
              <a:t>logical,</a:t>
            </a:r>
          </a:p>
          <a:p>
            <a:pPr lvl="1"/>
            <a:r>
              <a:rPr lang="en-US" dirty="0"/>
              <a:t>short,</a:t>
            </a:r>
          </a:p>
          <a:p>
            <a:pPr lvl="1"/>
            <a:r>
              <a:rPr lang="en-US" dirty="0"/>
              <a:t>labeled,</a:t>
            </a:r>
          </a:p>
          <a:p>
            <a:pPr lvl="1"/>
            <a:r>
              <a:rPr lang="en-US" dirty="0"/>
              <a:t>easy to identify, and</a:t>
            </a:r>
          </a:p>
          <a:p>
            <a:pPr lvl="1"/>
            <a:r>
              <a:rPr lang="en-US" dirty="0"/>
              <a:t>easy to reach or jump to</a:t>
            </a:r>
          </a:p>
        </p:txBody>
      </p:sp>
      <p:sp>
        <p:nvSpPr>
          <p:cNvPr id="4" name="Slide Number Placeholder 3">
            <a:extLst>
              <a:ext uri="{FF2B5EF4-FFF2-40B4-BE49-F238E27FC236}">
                <a16:creationId xmlns:a16="http://schemas.microsoft.com/office/drawing/2014/main" id="{286E0916-48CC-5042-AEBD-0C470036E4AB}"/>
              </a:ext>
            </a:extLst>
          </p:cNvPr>
          <p:cNvSpPr>
            <a:spLocks noGrp="1"/>
          </p:cNvSpPr>
          <p:nvPr>
            <p:ph type="sldNum" sz="quarter" idx="10"/>
          </p:nvPr>
        </p:nvSpPr>
        <p:spPr/>
        <p:txBody>
          <a:bodyPr/>
          <a:lstStyle/>
          <a:p>
            <a:fld id="{FCC6AD18-ACFC-2143-ADAA-25F63D5967FD}" type="slidenum">
              <a:rPr lang="en-US" smtClean="0"/>
              <a:t>22</a:t>
            </a:fld>
            <a:endParaRPr lang="en-US" dirty="0"/>
          </a:p>
        </p:txBody>
      </p:sp>
    </p:spTree>
    <p:extLst>
      <p:ext uri="{BB962C8B-B14F-4D97-AF65-F5344CB8AC3E}">
        <p14:creationId xmlns:p14="http://schemas.microsoft.com/office/powerpoint/2010/main" val="34202775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A82D682-3E5D-6D43-B01A-0FB14D5076FB}"/>
              </a:ext>
            </a:extLst>
          </p:cNvPr>
          <p:cNvSpPr>
            <a:spLocks noGrp="1"/>
          </p:cNvSpPr>
          <p:nvPr>
            <p:ph type="title"/>
          </p:nvPr>
        </p:nvSpPr>
        <p:spPr/>
        <p:txBody>
          <a:bodyPr/>
          <a:lstStyle/>
          <a:p>
            <a:r>
              <a:rPr lang="en-US" dirty="0"/>
              <a:t>Example: Yoga video</a:t>
            </a:r>
          </a:p>
        </p:txBody>
      </p:sp>
      <p:pic>
        <p:nvPicPr>
          <p:cNvPr id="6" name="Picture 5" descr="5 day fit Yoga. Menu 1, 2, 3, 4, and 5. A Caucasian woman in black tank top and leggings doing a yoga pose.">
            <a:extLst>
              <a:ext uri="{FF2B5EF4-FFF2-40B4-BE49-F238E27FC236}">
                <a16:creationId xmlns:a16="http://schemas.microsoft.com/office/drawing/2014/main" id="{8A72B2C6-D2D1-DF06-0F2E-6FA0171AB2E3}"/>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a:off x="958608" y="1301262"/>
            <a:ext cx="10274784" cy="4638179"/>
          </a:xfrm>
          <a:prstGeom prst="rect">
            <a:avLst/>
          </a:prstGeom>
        </p:spPr>
      </p:pic>
      <p:sp>
        <p:nvSpPr>
          <p:cNvPr id="7" name="Slide Number Placeholder 6">
            <a:extLst>
              <a:ext uri="{FF2B5EF4-FFF2-40B4-BE49-F238E27FC236}">
                <a16:creationId xmlns:a16="http://schemas.microsoft.com/office/drawing/2014/main" id="{243FCC53-714B-A84F-9CA1-462156C2D6D2}"/>
              </a:ext>
            </a:extLst>
          </p:cNvPr>
          <p:cNvSpPr>
            <a:spLocks noGrp="1"/>
          </p:cNvSpPr>
          <p:nvPr>
            <p:ph type="sldNum" sz="quarter" idx="10"/>
          </p:nvPr>
        </p:nvSpPr>
        <p:spPr/>
        <p:txBody>
          <a:bodyPr/>
          <a:lstStyle/>
          <a:p>
            <a:fld id="{FCC6AD18-ACFC-2143-ADAA-25F63D5967FD}" type="slidenum">
              <a:rPr lang="en-US" smtClean="0"/>
              <a:t>23</a:t>
            </a:fld>
            <a:endParaRPr lang="en-US" dirty="0"/>
          </a:p>
        </p:txBody>
      </p:sp>
    </p:spTree>
    <p:extLst>
      <p:ext uri="{BB962C8B-B14F-4D97-AF65-F5344CB8AC3E}">
        <p14:creationId xmlns:p14="http://schemas.microsoft.com/office/powerpoint/2010/main" val="238866642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B8BA0C-07A9-5E4A-8674-103494A57C38}"/>
              </a:ext>
            </a:extLst>
          </p:cNvPr>
          <p:cNvSpPr>
            <a:spLocks noGrp="1"/>
          </p:cNvSpPr>
          <p:nvPr>
            <p:ph type="title"/>
          </p:nvPr>
        </p:nvSpPr>
        <p:spPr/>
        <p:txBody>
          <a:bodyPr/>
          <a:lstStyle/>
          <a:p>
            <a:r>
              <a:rPr lang="en-US" dirty="0"/>
              <a:t>Support a personalized and familiar interface </a:t>
            </a:r>
          </a:p>
        </p:txBody>
      </p:sp>
      <p:sp>
        <p:nvSpPr>
          <p:cNvPr id="3" name="Content Placeholder 2">
            <a:extLst>
              <a:ext uri="{FF2B5EF4-FFF2-40B4-BE49-F238E27FC236}">
                <a16:creationId xmlns:a16="http://schemas.microsoft.com/office/drawing/2014/main" id="{DE23001B-5B3D-3E4B-B716-AACCE44F63DF}"/>
              </a:ext>
            </a:extLst>
          </p:cNvPr>
          <p:cNvSpPr>
            <a:spLocks noGrp="1"/>
          </p:cNvSpPr>
          <p:nvPr>
            <p:ph idx="1"/>
          </p:nvPr>
        </p:nvSpPr>
        <p:spPr/>
        <p:txBody>
          <a:bodyPr/>
          <a:lstStyle/>
          <a:p>
            <a:pPr marL="0" indent="0">
              <a:buNone/>
            </a:pPr>
            <a:r>
              <a:rPr lang="en-US" sz="2400" dirty="0"/>
              <a:t>Provide users with a way to personalize their interface to make it familiar. This can be done by:</a:t>
            </a:r>
          </a:p>
          <a:p>
            <a:r>
              <a:rPr lang="en-US" sz="2400" dirty="0"/>
              <a:t>Allowing user preferences on presentation such as font style, font size, line heights, margins, and contrast. </a:t>
            </a:r>
          </a:p>
          <a:p>
            <a:r>
              <a:rPr lang="en-US" sz="2400" dirty="0"/>
              <a:t>Allowing a rollback to a previous interface that the user is familiar with and knows how to use.</a:t>
            </a:r>
          </a:p>
          <a:p>
            <a:r>
              <a:rPr lang="en-US" sz="2400" dirty="0"/>
              <a:t>Adding semantics on controls, links, and symbols that allow the user to control the experience. </a:t>
            </a:r>
          </a:p>
          <a:p>
            <a:r>
              <a:rPr lang="en-US" sz="2400" dirty="0"/>
              <a:t>Ensure the user knows the personalization options and can easily configure them. Clear instructions can help.</a:t>
            </a:r>
            <a:br>
              <a:rPr lang="en-US" sz="2400" dirty="0"/>
            </a:br>
            <a:endParaRPr lang="en-US" sz="2400" dirty="0"/>
          </a:p>
        </p:txBody>
      </p:sp>
      <p:sp>
        <p:nvSpPr>
          <p:cNvPr id="4" name="Slide Number Placeholder 3">
            <a:extLst>
              <a:ext uri="{FF2B5EF4-FFF2-40B4-BE49-F238E27FC236}">
                <a16:creationId xmlns:a16="http://schemas.microsoft.com/office/drawing/2014/main" id="{08DB4E65-5EC8-FF44-8CE8-1FCC3744EAFD}"/>
              </a:ext>
            </a:extLst>
          </p:cNvPr>
          <p:cNvSpPr>
            <a:spLocks noGrp="1"/>
          </p:cNvSpPr>
          <p:nvPr>
            <p:ph type="sldNum" sz="quarter" idx="10"/>
          </p:nvPr>
        </p:nvSpPr>
        <p:spPr/>
        <p:txBody>
          <a:bodyPr/>
          <a:lstStyle/>
          <a:p>
            <a:fld id="{FCC6AD18-ACFC-2143-ADAA-25F63D5967FD}" type="slidenum">
              <a:rPr lang="en-US" smtClean="0"/>
              <a:t>24</a:t>
            </a:fld>
            <a:endParaRPr lang="en-US" dirty="0"/>
          </a:p>
        </p:txBody>
      </p:sp>
    </p:spTree>
    <p:extLst>
      <p:ext uri="{BB962C8B-B14F-4D97-AF65-F5344CB8AC3E}">
        <p14:creationId xmlns:p14="http://schemas.microsoft.com/office/powerpoint/2010/main" val="380266609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1BD3835-1977-3EE7-F8BA-F57410BF2F64}"/>
              </a:ext>
            </a:extLst>
          </p:cNvPr>
          <p:cNvSpPr>
            <a:spLocks noGrp="1"/>
          </p:cNvSpPr>
          <p:nvPr>
            <p:ph type="ctrTitle"/>
          </p:nvPr>
        </p:nvSpPr>
        <p:spPr/>
        <p:txBody>
          <a:bodyPr/>
          <a:lstStyle/>
          <a:p>
            <a:pPr algn="ctr"/>
            <a:r>
              <a:rPr lang="en-US" sz="6600" dirty="0"/>
              <a:t>Design Guide &amp; System</a:t>
            </a:r>
          </a:p>
        </p:txBody>
      </p:sp>
      <p:sp>
        <p:nvSpPr>
          <p:cNvPr id="2" name="Slide Number Placeholder 1">
            <a:extLst>
              <a:ext uri="{FF2B5EF4-FFF2-40B4-BE49-F238E27FC236}">
                <a16:creationId xmlns:a16="http://schemas.microsoft.com/office/drawing/2014/main" id="{F61AAE01-C9ED-DC7B-9050-D1245AEFA1EE}"/>
              </a:ext>
            </a:extLst>
          </p:cNvPr>
          <p:cNvSpPr>
            <a:spLocks noGrp="1"/>
          </p:cNvSpPr>
          <p:nvPr>
            <p:ph type="sldNum" sz="quarter" idx="12"/>
          </p:nvPr>
        </p:nvSpPr>
        <p:spPr/>
        <p:txBody>
          <a:bodyPr/>
          <a:lstStyle/>
          <a:p>
            <a:fld id="{FCC6AD18-ACFC-2143-ADAA-25F63D5967FD}" type="slidenum">
              <a:rPr lang="en-US" smtClean="0"/>
              <a:t>25</a:t>
            </a:fld>
            <a:endParaRPr lang="en-US" dirty="0"/>
          </a:p>
        </p:txBody>
      </p:sp>
    </p:spTree>
    <p:extLst>
      <p:ext uri="{BB962C8B-B14F-4D97-AF65-F5344CB8AC3E}">
        <p14:creationId xmlns:p14="http://schemas.microsoft.com/office/powerpoint/2010/main" val="30419990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873905-A38F-FDA3-302F-80EFDC132774}"/>
              </a:ext>
            </a:extLst>
          </p:cNvPr>
          <p:cNvSpPr>
            <a:spLocks noGrp="1"/>
          </p:cNvSpPr>
          <p:nvPr>
            <p:ph type="title"/>
          </p:nvPr>
        </p:nvSpPr>
        <p:spPr>
          <a:xfrm>
            <a:off x="492369" y="509098"/>
            <a:ext cx="11215535" cy="792164"/>
          </a:xfrm>
        </p:spPr>
        <p:txBody>
          <a:bodyPr/>
          <a:lstStyle/>
          <a:p>
            <a:r>
              <a:rPr lang="en-US" dirty="0"/>
              <a:t>Use design guides &amp; systems to create consistency </a:t>
            </a:r>
          </a:p>
        </p:txBody>
      </p:sp>
      <p:sp>
        <p:nvSpPr>
          <p:cNvPr id="3" name="Content Placeholder 2">
            <a:extLst>
              <a:ext uri="{FF2B5EF4-FFF2-40B4-BE49-F238E27FC236}">
                <a16:creationId xmlns:a16="http://schemas.microsoft.com/office/drawing/2014/main" id="{51DDEF7B-0AF5-D1C1-AA88-C5AC8D065C7A}"/>
              </a:ext>
            </a:extLst>
          </p:cNvPr>
          <p:cNvSpPr>
            <a:spLocks noGrp="1"/>
          </p:cNvSpPr>
          <p:nvPr>
            <p:ph idx="1"/>
          </p:nvPr>
        </p:nvSpPr>
        <p:spPr/>
        <p:txBody>
          <a:bodyPr/>
          <a:lstStyle/>
          <a:p>
            <a:pPr marL="57150" indent="0">
              <a:buNone/>
            </a:pPr>
            <a:r>
              <a:rPr lang="en-US" sz="3200" dirty="0"/>
              <a:t>Document</a:t>
            </a:r>
          </a:p>
          <a:p>
            <a:pPr lvl="1"/>
            <a:r>
              <a:rPr lang="en-US" sz="3200" dirty="0"/>
              <a:t>Components</a:t>
            </a:r>
          </a:p>
          <a:p>
            <a:pPr lvl="1"/>
            <a:r>
              <a:rPr lang="en-US" sz="3200" dirty="0"/>
              <a:t>Navigation approach</a:t>
            </a:r>
          </a:p>
          <a:p>
            <a:pPr lvl="1"/>
            <a:r>
              <a:rPr lang="en-US" sz="3200" dirty="0"/>
              <a:t>Layouts</a:t>
            </a:r>
          </a:p>
          <a:p>
            <a:pPr lvl="1"/>
            <a:r>
              <a:rPr lang="en-US" sz="3200" dirty="0"/>
              <a:t>Color scheme</a:t>
            </a:r>
          </a:p>
          <a:p>
            <a:pPr lvl="1"/>
            <a:r>
              <a:rPr lang="en-US" sz="3200" dirty="0"/>
              <a:t>Fonts</a:t>
            </a:r>
          </a:p>
          <a:p>
            <a:pPr lvl="1"/>
            <a:r>
              <a:rPr lang="en-US" sz="3200" dirty="0"/>
              <a:t>Icons</a:t>
            </a:r>
          </a:p>
          <a:p>
            <a:pPr lvl="1"/>
            <a:r>
              <a:rPr lang="en-US" sz="3200" dirty="0"/>
              <a:t>Language</a:t>
            </a:r>
          </a:p>
        </p:txBody>
      </p:sp>
      <p:pic>
        <p:nvPicPr>
          <p:cNvPr id="7" name="Picture 6" descr="Screenshot of a design system displaying requirements for breadcrumbs. The left navigation lists Utilities, Language Style Guide, and Components. Components is expanded. ">
            <a:extLst>
              <a:ext uri="{FF2B5EF4-FFF2-40B4-BE49-F238E27FC236}">
                <a16:creationId xmlns:a16="http://schemas.microsoft.com/office/drawing/2014/main" id="{2443A83C-FEB8-3CE3-4A6B-C7D4BFC5231B}"/>
              </a:ext>
            </a:extLst>
          </p:cNvPr>
          <p:cNvPicPr>
            <a:picLocks noChangeAspect="1"/>
          </p:cNvPicPr>
          <p:nvPr/>
        </p:nvPicPr>
        <p:blipFill>
          <a:blip r:embed="rId3"/>
          <a:stretch>
            <a:fillRect/>
          </a:stretch>
        </p:blipFill>
        <p:spPr>
          <a:xfrm>
            <a:off x="5152907" y="1256202"/>
            <a:ext cx="6546724" cy="5092700"/>
          </a:xfrm>
          <a:prstGeom prst="rect">
            <a:avLst/>
          </a:prstGeom>
        </p:spPr>
      </p:pic>
      <p:sp>
        <p:nvSpPr>
          <p:cNvPr id="4" name="Slide Number Placeholder 3">
            <a:extLst>
              <a:ext uri="{FF2B5EF4-FFF2-40B4-BE49-F238E27FC236}">
                <a16:creationId xmlns:a16="http://schemas.microsoft.com/office/drawing/2014/main" id="{08FE04CD-9017-173E-90F4-736EB6D35A73}"/>
              </a:ext>
            </a:extLst>
          </p:cNvPr>
          <p:cNvSpPr>
            <a:spLocks noGrp="1"/>
          </p:cNvSpPr>
          <p:nvPr>
            <p:ph type="sldNum" sz="quarter" idx="10"/>
          </p:nvPr>
        </p:nvSpPr>
        <p:spPr/>
        <p:txBody>
          <a:bodyPr/>
          <a:lstStyle/>
          <a:p>
            <a:fld id="{FCC6AD18-ACFC-2143-ADAA-25F63D5967FD}" type="slidenum">
              <a:rPr lang="en-US" smtClean="0"/>
              <a:t>26</a:t>
            </a:fld>
            <a:endParaRPr lang="en-US" dirty="0"/>
          </a:p>
        </p:txBody>
      </p:sp>
      <p:sp>
        <p:nvSpPr>
          <p:cNvPr id="5" name="Rectangle 4">
            <a:extLst>
              <a:ext uri="{FF2B5EF4-FFF2-40B4-BE49-F238E27FC236}">
                <a16:creationId xmlns:a16="http://schemas.microsoft.com/office/drawing/2014/main" id="{E22F2AC7-B014-7BEE-FF83-B2803BD06333}"/>
              </a:ext>
              <a:ext uri="{C183D7F6-B498-43B3-948B-1728B52AA6E4}">
                <adec:decorative xmlns:adec="http://schemas.microsoft.com/office/drawing/2017/decorative" val="1"/>
              </a:ext>
            </a:extLst>
          </p:cNvPr>
          <p:cNvSpPr/>
          <p:nvPr/>
        </p:nvSpPr>
        <p:spPr>
          <a:xfrm>
            <a:off x="7357929" y="1683521"/>
            <a:ext cx="228190" cy="376015"/>
          </a:xfrm>
          <a:prstGeom prst="rect">
            <a:avLst/>
          </a:prstGeom>
          <a:solidFill>
            <a:srgbClr val="E5E5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F54DB3F-B48B-CBAC-9804-DBF2F5800A8D}"/>
              </a:ext>
              <a:ext uri="{C183D7F6-B498-43B3-948B-1728B52AA6E4}">
                <adec:decorative xmlns:adec="http://schemas.microsoft.com/office/drawing/2017/decorative" val="1"/>
              </a:ext>
            </a:extLst>
          </p:cNvPr>
          <p:cNvSpPr/>
          <p:nvPr/>
        </p:nvSpPr>
        <p:spPr>
          <a:xfrm>
            <a:off x="7594508" y="1739780"/>
            <a:ext cx="213645" cy="24640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5877797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72B36-6FF4-3B42-B2FA-E685CAEAB3AE}"/>
              </a:ext>
            </a:extLst>
          </p:cNvPr>
          <p:cNvSpPr>
            <a:spLocks noGrp="1"/>
          </p:cNvSpPr>
          <p:nvPr>
            <p:ph type="title"/>
          </p:nvPr>
        </p:nvSpPr>
        <p:spPr/>
        <p:txBody>
          <a:bodyPr/>
          <a:lstStyle/>
          <a:p>
            <a:pPr marL="57150" indent="0">
              <a:buNone/>
            </a:pPr>
            <a:r>
              <a:rPr lang="en-US" dirty="0"/>
              <a:t>Plain language / clear language</a:t>
            </a:r>
          </a:p>
        </p:txBody>
      </p:sp>
      <p:sp>
        <p:nvSpPr>
          <p:cNvPr id="3" name="Content Placeholder 2">
            <a:extLst>
              <a:ext uri="{FF2B5EF4-FFF2-40B4-BE49-F238E27FC236}">
                <a16:creationId xmlns:a16="http://schemas.microsoft.com/office/drawing/2014/main" id="{9531CD40-FD2E-934E-B08C-8B1E66AD639A}"/>
              </a:ext>
            </a:extLst>
          </p:cNvPr>
          <p:cNvSpPr>
            <a:spLocks noGrp="1"/>
          </p:cNvSpPr>
          <p:nvPr>
            <p:ph idx="1"/>
          </p:nvPr>
        </p:nvSpPr>
        <p:spPr>
          <a:xfrm>
            <a:off x="484095" y="1301262"/>
            <a:ext cx="10972800" cy="3981938"/>
          </a:xfrm>
        </p:spPr>
        <p:txBody>
          <a:bodyPr/>
          <a:lstStyle/>
          <a:p>
            <a:pPr lvl="1"/>
            <a:r>
              <a:rPr lang="en-US" sz="3200" dirty="0"/>
              <a:t>Use common words – define uncommon words</a:t>
            </a:r>
          </a:p>
          <a:p>
            <a:pPr lvl="1"/>
            <a:r>
              <a:rPr lang="en-US" sz="3200" dirty="0"/>
              <a:t>Use a simple tense and voice</a:t>
            </a:r>
          </a:p>
          <a:p>
            <a:pPr lvl="1"/>
            <a:r>
              <a:rPr lang="en-US" sz="3200" dirty="0"/>
              <a:t>Avoid double negatives</a:t>
            </a:r>
          </a:p>
          <a:p>
            <a:pPr lvl="1"/>
            <a:r>
              <a:rPr lang="en-US" sz="3200" dirty="0"/>
              <a:t>Avoid nested clauses</a:t>
            </a:r>
          </a:p>
          <a:p>
            <a:pPr lvl="1"/>
            <a:r>
              <a:rPr lang="en-US" sz="3200" dirty="0"/>
              <a:t>Keep text succinct</a:t>
            </a:r>
          </a:p>
          <a:p>
            <a:pPr lvl="1"/>
            <a:r>
              <a:rPr lang="en-US" sz="3200" dirty="0"/>
              <a:t>Use lists for list content</a:t>
            </a:r>
          </a:p>
        </p:txBody>
      </p:sp>
      <p:sp>
        <p:nvSpPr>
          <p:cNvPr id="5" name="TextBox 4">
            <a:extLst>
              <a:ext uri="{FF2B5EF4-FFF2-40B4-BE49-F238E27FC236}">
                <a16:creationId xmlns:a16="http://schemas.microsoft.com/office/drawing/2014/main" id="{052E636B-C8E4-53F3-8F8D-4011BCCA32B9}"/>
              </a:ext>
            </a:extLst>
          </p:cNvPr>
          <p:cNvSpPr txBox="1"/>
          <p:nvPr/>
        </p:nvSpPr>
        <p:spPr>
          <a:xfrm>
            <a:off x="3771900" y="6120498"/>
            <a:ext cx="5524500" cy="646331"/>
          </a:xfrm>
          <a:prstGeom prst="rect">
            <a:avLst/>
          </a:prstGeom>
          <a:noFill/>
        </p:spPr>
        <p:txBody>
          <a:bodyPr wrap="square" rtlCol="0">
            <a:spAutoFit/>
          </a:bodyPr>
          <a:lstStyle/>
          <a:p>
            <a:r>
              <a:rPr lang="en-US" dirty="0"/>
              <a:t>Learn more at: </a:t>
            </a:r>
            <a:r>
              <a:rPr lang="en-US" dirty="0">
                <a:hlinkClick r:id="rId2"/>
              </a:rPr>
              <a:t>Objective 3: Use Clear and Understandable Content </a:t>
            </a:r>
            <a:r>
              <a:rPr lang="en-US" dirty="0"/>
              <a:t>and </a:t>
            </a:r>
            <a:r>
              <a:rPr lang="en-US" dirty="0">
                <a:hlinkClick r:id="rId3"/>
              </a:rPr>
              <a:t>Plainlanguage.gov</a:t>
            </a:r>
            <a:endParaRPr lang="en-US" dirty="0"/>
          </a:p>
        </p:txBody>
      </p:sp>
      <p:sp>
        <p:nvSpPr>
          <p:cNvPr id="4" name="Slide Number Placeholder 3">
            <a:extLst>
              <a:ext uri="{FF2B5EF4-FFF2-40B4-BE49-F238E27FC236}">
                <a16:creationId xmlns:a16="http://schemas.microsoft.com/office/drawing/2014/main" id="{6431CE4A-9956-8049-B06F-D84D6A03BDCB}"/>
              </a:ext>
            </a:extLst>
          </p:cNvPr>
          <p:cNvSpPr>
            <a:spLocks noGrp="1"/>
          </p:cNvSpPr>
          <p:nvPr>
            <p:ph type="sldNum" sz="quarter" idx="10"/>
          </p:nvPr>
        </p:nvSpPr>
        <p:spPr/>
        <p:txBody>
          <a:bodyPr/>
          <a:lstStyle/>
          <a:p>
            <a:fld id="{FCC6AD18-ACFC-2143-ADAA-25F63D5967FD}" type="slidenum">
              <a:rPr lang="en-US" smtClean="0"/>
              <a:t>27</a:t>
            </a:fld>
            <a:endParaRPr lang="en-US" dirty="0"/>
          </a:p>
        </p:txBody>
      </p:sp>
    </p:spTree>
    <p:extLst>
      <p:ext uri="{BB962C8B-B14F-4D97-AF65-F5344CB8AC3E}">
        <p14:creationId xmlns:p14="http://schemas.microsoft.com/office/powerpoint/2010/main" val="151936843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BFD95-8F48-D640-BED0-24C71823FA4D}"/>
              </a:ext>
            </a:extLst>
          </p:cNvPr>
          <p:cNvSpPr>
            <a:spLocks noGrp="1"/>
          </p:cNvSpPr>
          <p:nvPr>
            <p:ph type="ctrTitle"/>
          </p:nvPr>
        </p:nvSpPr>
        <p:spPr/>
        <p:txBody>
          <a:bodyPr/>
          <a:lstStyle/>
          <a:p>
            <a:pPr algn="ctr"/>
            <a:r>
              <a:rPr lang="en-US" sz="6600" dirty="0"/>
              <a:t>Questions?</a:t>
            </a:r>
          </a:p>
        </p:txBody>
      </p:sp>
      <p:sp>
        <p:nvSpPr>
          <p:cNvPr id="4" name="Subtitle 3">
            <a:extLst>
              <a:ext uri="{FF2B5EF4-FFF2-40B4-BE49-F238E27FC236}">
                <a16:creationId xmlns:a16="http://schemas.microsoft.com/office/drawing/2014/main" id="{A0782278-7223-E641-AB31-C834063667E2}"/>
              </a:ext>
            </a:extLst>
          </p:cNvPr>
          <p:cNvSpPr>
            <a:spLocks noGrp="1"/>
          </p:cNvSpPr>
          <p:nvPr>
            <p:ph type="subTitle" idx="1"/>
          </p:nvPr>
        </p:nvSpPr>
        <p:spPr/>
        <p:txBody>
          <a:bodyPr/>
          <a:lstStyle/>
          <a:p>
            <a:r>
              <a:rPr lang="en-US" dirty="0">
                <a:solidFill>
                  <a:schemeClr val="tx1"/>
                </a:solidFill>
              </a:rPr>
              <a:t>Contact Rachael at:</a:t>
            </a:r>
          </a:p>
          <a:p>
            <a:r>
              <a:rPr lang="en-US" dirty="0">
                <a:solidFill>
                  <a:schemeClr val="tx1"/>
                </a:solidFill>
                <a:hlinkClick r:id="rId2"/>
              </a:rPr>
              <a:t>rmontgomery@loc.gov</a:t>
            </a:r>
            <a:r>
              <a:rPr lang="en-US">
                <a:solidFill>
                  <a:schemeClr val="tx1"/>
                </a:solidFill>
              </a:rPr>
              <a:t> </a:t>
            </a:r>
          </a:p>
        </p:txBody>
      </p:sp>
      <p:sp>
        <p:nvSpPr>
          <p:cNvPr id="5" name="Slide Number Placeholder 4">
            <a:extLst>
              <a:ext uri="{FF2B5EF4-FFF2-40B4-BE49-F238E27FC236}">
                <a16:creationId xmlns:a16="http://schemas.microsoft.com/office/drawing/2014/main" id="{6620A523-B432-1944-BE30-C056F7BC693C}"/>
              </a:ext>
            </a:extLst>
          </p:cNvPr>
          <p:cNvSpPr>
            <a:spLocks noGrp="1"/>
          </p:cNvSpPr>
          <p:nvPr>
            <p:ph type="sldNum" sz="quarter" idx="12"/>
          </p:nvPr>
        </p:nvSpPr>
        <p:spPr/>
        <p:txBody>
          <a:bodyPr/>
          <a:lstStyle/>
          <a:p>
            <a:fld id="{FCC6AD18-ACFC-2143-ADAA-25F63D5967FD}" type="slidenum">
              <a:rPr lang="en-US" smtClean="0"/>
              <a:t>28</a:t>
            </a:fld>
            <a:endParaRPr lang="en-US" dirty="0"/>
          </a:p>
        </p:txBody>
      </p:sp>
    </p:spTree>
    <p:extLst>
      <p:ext uri="{BB962C8B-B14F-4D97-AF65-F5344CB8AC3E}">
        <p14:creationId xmlns:p14="http://schemas.microsoft.com/office/powerpoint/2010/main" val="426755664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415CDD-C4FF-4D47-87A0-C99EEC9945BF}"/>
              </a:ext>
            </a:extLst>
          </p:cNvPr>
          <p:cNvSpPr>
            <a:spLocks noGrp="1"/>
          </p:cNvSpPr>
          <p:nvPr>
            <p:ph type="title"/>
          </p:nvPr>
        </p:nvSpPr>
        <p:spPr/>
        <p:txBody>
          <a:bodyPr/>
          <a:lstStyle/>
          <a:p>
            <a:r>
              <a:rPr lang="en-US" dirty="0"/>
              <a:t>Next steps</a:t>
            </a:r>
          </a:p>
        </p:txBody>
      </p:sp>
      <p:sp>
        <p:nvSpPr>
          <p:cNvPr id="3" name="Content Placeholder 2">
            <a:extLst>
              <a:ext uri="{FF2B5EF4-FFF2-40B4-BE49-F238E27FC236}">
                <a16:creationId xmlns:a16="http://schemas.microsoft.com/office/drawing/2014/main" id="{C0C938B6-582B-3445-A88B-CAA236055B65}"/>
              </a:ext>
            </a:extLst>
          </p:cNvPr>
          <p:cNvSpPr>
            <a:spLocks noGrp="1"/>
          </p:cNvSpPr>
          <p:nvPr>
            <p:ph idx="1"/>
          </p:nvPr>
        </p:nvSpPr>
        <p:spPr/>
        <p:txBody>
          <a:bodyPr/>
          <a:lstStyle/>
          <a:p>
            <a:pPr marL="514350" indent="-514350">
              <a:spcBef>
                <a:spcPts val="1200"/>
              </a:spcBef>
              <a:buFont typeface="+mj-lt"/>
              <a:buAutoNum type="arabicPeriod"/>
            </a:pPr>
            <a:r>
              <a:rPr lang="en-US" sz="3200" dirty="0"/>
              <a:t>Get a copy of these slides</a:t>
            </a:r>
          </a:p>
          <a:p>
            <a:pPr marL="514350" indent="-514350">
              <a:spcBef>
                <a:spcPts val="1200"/>
              </a:spcBef>
              <a:buFont typeface="+mj-lt"/>
              <a:buAutoNum type="arabicPeriod"/>
            </a:pPr>
            <a:r>
              <a:rPr lang="en-US" sz="3200" dirty="0"/>
              <a:t>Read and incorporate </a:t>
            </a:r>
            <a:r>
              <a:rPr lang="en-US" sz="3200" dirty="0">
                <a:hlinkClick r:id="rId2"/>
              </a:rPr>
              <a:t>Making Content Usable</a:t>
            </a:r>
            <a:r>
              <a:rPr lang="en-US" sz="3200" dirty="0"/>
              <a:t> into every stage of your design process</a:t>
            </a:r>
          </a:p>
          <a:p>
            <a:pPr marL="514350" indent="-514350">
              <a:spcBef>
                <a:spcPts val="1200"/>
              </a:spcBef>
              <a:buFont typeface="+mj-lt"/>
              <a:buAutoNum type="arabicPeriod"/>
            </a:pPr>
            <a:r>
              <a:rPr lang="en-US" sz="3200" dirty="0"/>
              <a:t>Include individuals with cognitive and learning disabilities in design, development and user testing whenever possible</a:t>
            </a:r>
          </a:p>
          <a:p>
            <a:pPr marL="514350" indent="-514350">
              <a:spcBef>
                <a:spcPts val="1200"/>
              </a:spcBef>
              <a:buFont typeface="+mj-lt"/>
              <a:buAutoNum type="arabicPeriod"/>
            </a:pPr>
            <a:r>
              <a:rPr lang="en-US" sz="3200" dirty="0"/>
              <a:t>Try out new ideas, get feedback, and iterate</a:t>
            </a:r>
          </a:p>
          <a:p>
            <a:pPr marL="514350" indent="-514350">
              <a:spcBef>
                <a:spcPts val="1200"/>
              </a:spcBef>
              <a:buFont typeface="+mj-lt"/>
              <a:buAutoNum type="arabicPeriod"/>
            </a:pPr>
            <a:endParaRPr lang="en-US" sz="3200" dirty="0"/>
          </a:p>
        </p:txBody>
      </p:sp>
      <p:sp>
        <p:nvSpPr>
          <p:cNvPr id="4" name="Slide Number Placeholder 3">
            <a:extLst>
              <a:ext uri="{FF2B5EF4-FFF2-40B4-BE49-F238E27FC236}">
                <a16:creationId xmlns:a16="http://schemas.microsoft.com/office/drawing/2014/main" id="{FC944E6D-A935-A941-BECB-8A8C09E1E223}"/>
              </a:ext>
            </a:extLst>
          </p:cNvPr>
          <p:cNvSpPr>
            <a:spLocks noGrp="1"/>
          </p:cNvSpPr>
          <p:nvPr>
            <p:ph type="sldNum" sz="quarter" idx="10"/>
          </p:nvPr>
        </p:nvSpPr>
        <p:spPr/>
        <p:txBody>
          <a:bodyPr/>
          <a:lstStyle/>
          <a:p>
            <a:fld id="{FCC6AD18-ACFC-2143-ADAA-25F63D5967FD}" type="slidenum">
              <a:rPr lang="en-US" smtClean="0"/>
              <a:t>29</a:t>
            </a:fld>
            <a:endParaRPr lang="en-US" dirty="0"/>
          </a:p>
        </p:txBody>
      </p:sp>
    </p:spTree>
    <p:extLst>
      <p:ext uri="{BB962C8B-B14F-4D97-AF65-F5344CB8AC3E}">
        <p14:creationId xmlns:p14="http://schemas.microsoft.com/office/powerpoint/2010/main" val="38411363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A1B801-9202-2949-A56C-AB68DFBE2DBF}"/>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861A8D42-0579-8448-8F58-9DB8C8702CEC}"/>
              </a:ext>
            </a:extLst>
          </p:cNvPr>
          <p:cNvSpPr>
            <a:spLocks noGrp="1"/>
          </p:cNvSpPr>
          <p:nvPr>
            <p:ph idx="1"/>
          </p:nvPr>
        </p:nvSpPr>
        <p:spPr>
          <a:xfrm>
            <a:off x="484095" y="1301262"/>
            <a:ext cx="10972800" cy="4337538"/>
          </a:xfrm>
        </p:spPr>
        <p:txBody>
          <a:bodyPr/>
          <a:lstStyle/>
          <a:p>
            <a:r>
              <a:rPr lang="en-US" sz="3200" dirty="0"/>
              <a:t>Background</a:t>
            </a:r>
          </a:p>
          <a:p>
            <a:r>
              <a:rPr lang="en-US" sz="3200" dirty="0"/>
              <a:t>Personas </a:t>
            </a:r>
          </a:p>
          <a:p>
            <a:r>
              <a:rPr lang="en-US" sz="3200" dirty="0"/>
              <a:t>Design Patterns</a:t>
            </a:r>
          </a:p>
          <a:p>
            <a:r>
              <a:rPr lang="en-US" sz="3200" dirty="0"/>
              <a:t>Design Guide and System</a:t>
            </a:r>
          </a:p>
          <a:p>
            <a:r>
              <a:rPr lang="en-US" sz="3200"/>
              <a:t>Questions</a:t>
            </a:r>
            <a:endParaRPr lang="en-US" sz="3200" dirty="0"/>
          </a:p>
        </p:txBody>
      </p:sp>
      <p:sp>
        <p:nvSpPr>
          <p:cNvPr id="5" name="Slide Number Placeholder 4">
            <a:extLst>
              <a:ext uri="{FF2B5EF4-FFF2-40B4-BE49-F238E27FC236}">
                <a16:creationId xmlns:a16="http://schemas.microsoft.com/office/drawing/2014/main" id="{72A5228F-97F2-C248-A641-A77686B041FE}"/>
              </a:ext>
            </a:extLst>
          </p:cNvPr>
          <p:cNvSpPr>
            <a:spLocks noGrp="1"/>
          </p:cNvSpPr>
          <p:nvPr>
            <p:ph type="sldNum" sz="quarter" idx="10"/>
          </p:nvPr>
        </p:nvSpPr>
        <p:spPr/>
        <p:txBody>
          <a:bodyPr/>
          <a:lstStyle/>
          <a:p>
            <a:fld id="{FCC6AD18-ACFC-2143-ADAA-25F63D5967FD}" type="slidenum">
              <a:rPr lang="en-US" smtClean="0"/>
              <a:t>3</a:t>
            </a:fld>
            <a:endParaRPr lang="en-US" dirty="0"/>
          </a:p>
        </p:txBody>
      </p:sp>
    </p:spTree>
    <p:extLst>
      <p:ext uri="{BB962C8B-B14F-4D97-AF65-F5344CB8AC3E}">
        <p14:creationId xmlns:p14="http://schemas.microsoft.com/office/powerpoint/2010/main" val="91096357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24BABF-BD8B-B10D-CD9E-346BE6BEEFA6}"/>
              </a:ext>
            </a:extLst>
          </p:cNvPr>
          <p:cNvSpPr>
            <a:spLocks noGrp="1"/>
          </p:cNvSpPr>
          <p:nvPr>
            <p:ph type="ctrTitle"/>
          </p:nvPr>
        </p:nvSpPr>
        <p:spPr/>
        <p:txBody>
          <a:bodyPr/>
          <a:lstStyle/>
          <a:p>
            <a:pPr algn="ctr"/>
            <a:r>
              <a:rPr lang="en-US" sz="6600" dirty="0"/>
              <a:t>Additional Personas</a:t>
            </a:r>
          </a:p>
        </p:txBody>
      </p:sp>
      <p:sp>
        <p:nvSpPr>
          <p:cNvPr id="3" name="Subtitle 2">
            <a:extLst>
              <a:ext uri="{FF2B5EF4-FFF2-40B4-BE49-F238E27FC236}">
                <a16:creationId xmlns:a16="http://schemas.microsoft.com/office/drawing/2014/main" id="{2D45BB98-BC45-9091-57D1-E7F7200D4534}"/>
              </a:ext>
            </a:extLst>
          </p:cNvPr>
          <p:cNvSpPr>
            <a:spLocks noGrp="1"/>
          </p:cNvSpPr>
          <p:nvPr>
            <p:ph type="subTitle" idx="1"/>
          </p:nvPr>
        </p:nvSpPr>
        <p:spPr/>
        <p:txBody>
          <a:bodyPr/>
          <a:lstStyle/>
          <a:p>
            <a:r>
              <a:rPr lang="en-US" dirty="0"/>
              <a:t>Background Slides</a:t>
            </a:r>
          </a:p>
        </p:txBody>
      </p:sp>
      <p:sp>
        <p:nvSpPr>
          <p:cNvPr id="4" name="Slide Number Placeholder 3">
            <a:extLst>
              <a:ext uri="{FF2B5EF4-FFF2-40B4-BE49-F238E27FC236}">
                <a16:creationId xmlns:a16="http://schemas.microsoft.com/office/drawing/2014/main" id="{7859AF25-DE09-EAA0-2CAB-07EDA5F4FE7D}"/>
              </a:ext>
            </a:extLst>
          </p:cNvPr>
          <p:cNvSpPr>
            <a:spLocks noGrp="1"/>
          </p:cNvSpPr>
          <p:nvPr>
            <p:ph type="sldNum" sz="quarter" idx="12"/>
          </p:nvPr>
        </p:nvSpPr>
        <p:spPr/>
        <p:txBody>
          <a:bodyPr/>
          <a:lstStyle/>
          <a:p>
            <a:fld id="{FCC6AD18-ACFC-2143-ADAA-25F63D5967FD}" type="slidenum">
              <a:rPr lang="en-US" smtClean="0"/>
              <a:t>30</a:t>
            </a:fld>
            <a:endParaRPr lang="en-US" dirty="0"/>
          </a:p>
        </p:txBody>
      </p:sp>
    </p:spTree>
    <p:extLst>
      <p:ext uri="{BB962C8B-B14F-4D97-AF65-F5344CB8AC3E}">
        <p14:creationId xmlns:p14="http://schemas.microsoft.com/office/powerpoint/2010/main" val="99766853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A0E47-7E8D-ED45-A6B5-8CAE41E7DCB4}"/>
              </a:ext>
            </a:extLst>
          </p:cNvPr>
          <p:cNvSpPr>
            <a:spLocks noGrp="1"/>
          </p:cNvSpPr>
          <p:nvPr>
            <p:ph type="title"/>
          </p:nvPr>
        </p:nvSpPr>
        <p:spPr>
          <a:xfrm>
            <a:off x="492369" y="509098"/>
            <a:ext cx="11215535" cy="792164"/>
          </a:xfrm>
        </p:spPr>
        <p:txBody>
          <a:bodyPr/>
          <a:lstStyle/>
          <a:p>
            <a:r>
              <a:rPr lang="en-US" dirty="0"/>
              <a:t>Amy: Autistic computer scientist</a:t>
            </a:r>
            <a:br>
              <a:rPr lang="en-US" dirty="0"/>
            </a:br>
            <a:endParaRPr lang="en-US" dirty="0"/>
          </a:p>
        </p:txBody>
      </p:sp>
      <p:pic>
        <p:nvPicPr>
          <p:cNvPr id="12" name="Content Placeholder 11" descr="Black woman sitting on a couch and working on her computer. She is wearing a business casual outfit.">
            <a:extLst>
              <a:ext uri="{FF2B5EF4-FFF2-40B4-BE49-F238E27FC236}">
                <a16:creationId xmlns:a16="http://schemas.microsoft.com/office/drawing/2014/main" id="{F130925B-F74B-B04E-B281-0369F8FCBFD3}"/>
              </a:ext>
            </a:extLst>
          </p:cNvPr>
          <p:cNvPicPr>
            <a:picLocks noGrp="1" noChangeAspect="1"/>
          </p:cNvPicPr>
          <p:nvPr>
            <p:ph idx="1"/>
          </p:nvPr>
        </p:nvPicPr>
        <p:blipFill rotWithShape="1">
          <a:blip r:embed="rId3" cstate="hqprint">
            <a:extLst>
              <a:ext uri="{28A0092B-C50C-407E-A947-70E740481C1C}">
                <a14:useLocalDpi xmlns:a14="http://schemas.microsoft.com/office/drawing/2010/main"/>
              </a:ext>
            </a:extLst>
          </a:blip>
          <a:srcRect/>
          <a:stretch/>
        </p:blipFill>
        <p:spPr>
          <a:xfrm>
            <a:off x="330561" y="1301262"/>
            <a:ext cx="3784239" cy="4304117"/>
          </a:xfrm>
          <a:ln>
            <a:solidFill>
              <a:schemeClr val="tx1">
                <a:lumMod val="65000"/>
                <a:lumOff val="35000"/>
              </a:schemeClr>
            </a:solidFill>
          </a:ln>
        </p:spPr>
      </p:pic>
      <p:sp>
        <p:nvSpPr>
          <p:cNvPr id="8" name="TextBox 7">
            <a:extLst>
              <a:ext uri="{FF2B5EF4-FFF2-40B4-BE49-F238E27FC236}">
                <a16:creationId xmlns:a16="http://schemas.microsoft.com/office/drawing/2014/main" id="{725AB4DF-2057-2C48-B120-17496103B8B8}"/>
              </a:ext>
            </a:extLst>
          </p:cNvPr>
          <p:cNvSpPr txBox="1"/>
          <p:nvPr/>
        </p:nvSpPr>
        <p:spPr>
          <a:xfrm>
            <a:off x="4377014" y="1301262"/>
            <a:ext cx="7322617" cy="5324535"/>
          </a:xfrm>
          <a:prstGeom prst="rect">
            <a:avLst/>
          </a:prstGeom>
          <a:noFill/>
        </p:spPr>
        <p:txBody>
          <a:bodyPr wrap="square">
            <a:spAutoFit/>
          </a:bodyPr>
          <a:lstStyle/>
          <a:p>
            <a:r>
              <a:rPr lang="en-US" sz="2000" b="1" i="0" dirty="0">
                <a:solidFill>
                  <a:srgbClr val="000000"/>
                </a:solidFill>
                <a:effectLst/>
                <a:latin typeface="Arial" panose="020B0604020202020204" pitchFamily="34" charset="0"/>
              </a:rPr>
              <a:t>Problem:</a:t>
            </a:r>
            <a:r>
              <a:rPr lang="en-US" sz="2000" b="0" i="0" dirty="0">
                <a:solidFill>
                  <a:srgbClr val="000000"/>
                </a:solidFill>
                <a:effectLst/>
                <a:latin typeface="Arial" panose="020B0604020202020204" pitchFamily="34" charset="0"/>
              </a:rPr>
              <a:t> </a:t>
            </a:r>
            <a:r>
              <a:rPr lang="en-US" sz="2000" dirty="0"/>
              <a:t>Sometimes people use lots of words on web site links that do not seem to make sense. I think they are metaphors, but I’m not sure.</a:t>
            </a:r>
          </a:p>
          <a:p>
            <a:endParaRPr lang="en-US" sz="2000" b="0" i="0" dirty="0">
              <a:solidFill>
                <a:srgbClr val="000000"/>
              </a:solidFill>
              <a:effectLst/>
              <a:latin typeface="Arial" panose="020B0604020202020204" pitchFamily="34" charset="0"/>
            </a:endParaRPr>
          </a:p>
          <a:p>
            <a:r>
              <a:rPr lang="en-US" sz="2000" b="1" i="0" dirty="0">
                <a:solidFill>
                  <a:srgbClr val="000000"/>
                </a:solidFill>
                <a:effectLst/>
                <a:latin typeface="Arial" panose="020B0604020202020204" pitchFamily="34" charset="0"/>
              </a:rPr>
              <a:t>Works well:</a:t>
            </a:r>
            <a:r>
              <a:rPr lang="en-US" sz="2000" b="0" i="0" dirty="0">
                <a:solidFill>
                  <a:srgbClr val="000000"/>
                </a:solidFill>
                <a:effectLst/>
                <a:latin typeface="Arial" panose="020B0604020202020204" pitchFamily="34" charset="0"/>
              </a:rPr>
              <a:t> I</a:t>
            </a:r>
            <a:r>
              <a:rPr lang="en-US" sz="2000" dirty="0"/>
              <a:t> put my mouse over items I do not understand and there is some clear text that explains what it did. I would rather they use clear text in the first place then at least I can use it.</a:t>
            </a:r>
          </a:p>
          <a:p>
            <a:endParaRPr lang="en-US" sz="2000" dirty="0">
              <a:solidFill>
                <a:srgbClr val="000000"/>
              </a:solidFill>
            </a:endParaRPr>
          </a:p>
          <a:p>
            <a:pPr algn="l"/>
            <a:r>
              <a:rPr lang="en-US" sz="2000" b="1" dirty="0">
                <a:solidFill>
                  <a:srgbClr val="000000"/>
                </a:solidFill>
              </a:rPr>
              <a:t>Sample User Needs:</a:t>
            </a:r>
          </a:p>
          <a:p>
            <a:pPr marL="285750" indent="-285750">
              <a:buFont typeface="Arial" panose="020B0604020202020204" pitchFamily="34" charset="0"/>
              <a:buChar char="•"/>
            </a:pPr>
            <a:r>
              <a:rPr lang="en-US" sz="2000" dirty="0">
                <a:solidFill>
                  <a:srgbClr val="000000"/>
                </a:solidFill>
              </a:rPr>
              <a:t>Separate each instruction</a:t>
            </a:r>
          </a:p>
          <a:p>
            <a:pPr marL="285750" indent="-285750">
              <a:buFont typeface="Arial" panose="020B0604020202020204" pitchFamily="34" charset="0"/>
              <a:buChar char="•"/>
            </a:pPr>
            <a:r>
              <a:rPr lang="en-US" sz="2000" dirty="0">
                <a:solidFill>
                  <a:srgbClr val="000000"/>
                </a:solidFill>
              </a:rPr>
              <a:t>Use white spacing</a:t>
            </a:r>
          </a:p>
          <a:p>
            <a:pPr marL="285750" indent="-285750">
              <a:buFont typeface="Arial" panose="020B0604020202020204" pitchFamily="34" charset="0"/>
              <a:buChar char="•"/>
            </a:pPr>
            <a:r>
              <a:rPr lang="en-US" sz="2000" dirty="0">
                <a:solidFill>
                  <a:srgbClr val="000000"/>
                </a:solidFill>
              </a:rPr>
              <a:t>Ensure foreground content is not obscured by background</a:t>
            </a:r>
          </a:p>
          <a:p>
            <a:pPr marL="285750" indent="-285750">
              <a:buFont typeface="Arial" panose="020B0604020202020204" pitchFamily="34" charset="0"/>
              <a:buChar char="•"/>
            </a:pPr>
            <a:r>
              <a:rPr lang="en-US" sz="2000" dirty="0"/>
              <a:t>Use Literal Language</a:t>
            </a:r>
          </a:p>
          <a:p>
            <a:pPr marL="285750" indent="-285750">
              <a:buFont typeface="Arial" panose="020B0604020202020204" pitchFamily="34" charset="0"/>
              <a:buChar char="•"/>
            </a:pPr>
            <a:r>
              <a:rPr lang="en-US" sz="2000" dirty="0"/>
              <a:t>Explain Implied Content</a:t>
            </a:r>
          </a:p>
          <a:p>
            <a:pPr marL="285750" indent="-285750">
              <a:buFont typeface="Arial" panose="020B0604020202020204" pitchFamily="34" charset="0"/>
              <a:buChar char="•"/>
            </a:pPr>
            <a:endParaRPr lang="en-US" sz="2000" dirty="0">
              <a:solidFill>
                <a:srgbClr val="000000"/>
              </a:solidFill>
            </a:endParaRPr>
          </a:p>
          <a:p>
            <a:pPr marL="285750" indent="-285750" algn="l">
              <a:buFont typeface="Arial" panose="020B0604020202020204" pitchFamily="34" charset="0"/>
              <a:buChar char="•"/>
            </a:pPr>
            <a:endParaRPr lang="en-US" sz="2000" b="1" i="0" dirty="0">
              <a:solidFill>
                <a:srgbClr val="000000"/>
              </a:solidFill>
              <a:effectLst/>
              <a:latin typeface="Arial" panose="020B0604020202020204" pitchFamily="34" charset="0"/>
            </a:endParaRPr>
          </a:p>
        </p:txBody>
      </p:sp>
      <p:sp>
        <p:nvSpPr>
          <p:cNvPr id="13" name="Slide Number Placeholder 12">
            <a:extLst>
              <a:ext uri="{FF2B5EF4-FFF2-40B4-BE49-F238E27FC236}">
                <a16:creationId xmlns:a16="http://schemas.microsoft.com/office/drawing/2014/main" id="{272E0513-76E8-8846-859E-DFA82ECE5BA5}"/>
              </a:ext>
            </a:extLst>
          </p:cNvPr>
          <p:cNvSpPr>
            <a:spLocks noGrp="1"/>
          </p:cNvSpPr>
          <p:nvPr>
            <p:ph type="sldNum" sz="quarter" idx="10"/>
          </p:nvPr>
        </p:nvSpPr>
        <p:spPr/>
        <p:txBody>
          <a:bodyPr/>
          <a:lstStyle/>
          <a:p>
            <a:fld id="{FCC6AD18-ACFC-2143-ADAA-25F63D5967FD}" type="slidenum">
              <a:rPr lang="en-US" smtClean="0"/>
              <a:t>31</a:t>
            </a:fld>
            <a:endParaRPr lang="en-US" dirty="0"/>
          </a:p>
        </p:txBody>
      </p:sp>
    </p:spTree>
    <p:extLst>
      <p:ext uri="{BB962C8B-B14F-4D97-AF65-F5344CB8AC3E}">
        <p14:creationId xmlns:p14="http://schemas.microsoft.com/office/powerpoint/2010/main" val="338778412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A0E47-7E8D-ED45-A6B5-8CAE41E7DCB4}"/>
              </a:ext>
            </a:extLst>
          </p:cNvPr>
          <p:cNvSpPr>
            <a:spLocks noGrp="1"/>
          </p:cNvSpPr>
          <p:nvPr>
            <p:ph type="title"/>
          </p:nvPr>
        </p:nvSpPr>
        <p:spPr>
          <a:xfrm>
            <a:off x="492369" y="509098"/>
            <a:ext cx="11215535" cy="792164"/>
          </a:xfrm>
        </p:spPr>
        <p:txBody>
          <a:bodyPr/>
          <a:lstStyle/>
          <a:p>
            <a:r>
              <a:rPr lang="en-US" dirty="0"/>
              <a:t>Yuki: A yoga teacher who has AD(H)D</a:t>
            </a:r>
          </a:p>
        </p:txBody>
      </p:sp>
      <p:pic>
        <p:nvPicPr>
          <p:cNvPr id="7" name="Content Placeholder 6" descr="Japanese woman in a t-shirt and leggings, standing in a tree pose with one leg up and her arms in the air. ">
            <a:extLst>
              <a:ext uri="{FF2B5EF4-FFF2-40B4-BE49-F238E27FC236}">
                <a16:creationId xmlns:a16="http://schemas.microsoft.com/office/drawing/2014/main" id="{41E509AC-7E4B-E74A-B28A-3E2E61EB08B4}"/>
              </a:ext>
            </a:extLst>
          </p:cNvPr>
          <p:cNvPicPr>
            <a:picLocks noGrp="1" noChangeAspect="1"/>
          </p:cNvPicPr>
          <p:nvPr>
            <p:ph idx="1"/>
          </p:nvPr>
        </p:nvPicPr>
        <p:blipFill rotWithShape="1">
          <a:blip r:embed="rId3" cstate="hqprint">
            <a:extLst>
              <a:ext uri="{28A0092B-C50C-407E-A947-70E740481C1C}">
                <a14:useLocalDpi xmlns:a14="http://schemas.microsoft.com/office/drawing/2010/main"/>
              </a:ext>
            </a:extLst>
          </a:blip>
          <a:srcRect/>
          <a:stretch/>
        </p:blipFill>
        <p:spPr>
          <a:xfrm>
            <a:off x="619432" y="1301262"/>
            <a:ext cx="3156155" cy="4666372"/>
          </a:xfrm>
        </p:spPr>
      </p:pic>
      <p:sp>
        <p:nvSpPr>
          <p:cNvPr id="8" name="TextBox 7">
            <a:extLst>
              <a:ext uri="{FF2B5EF4-FFF2-40B4-BE49-F238E27FC236}">
                <a16:creationId xmlns:a16="http://schemas.microsoft.com/office/drawing/2014/main" id="{725AB4DF-2057-2C48-B120-17496103B8B8}"/>
              </a:ext>
            </a:extLst>
          </p:cNvPr>
          <p:cNvSpPr txBox="1"/>
          <p:nvPr/>
        </p:nvSpPr>
        <p:spPr>
          <a:xfrm>
            <a:off x="4166923" y="1301262"/>
            <a:ext cx="7405645" cy="4370427"/>
          </a:xfrm>
          <a:prstGeom prst="rect">
            <a:avLst/>
          </a:prstGeom>
          <a:noFill/>
        </p:spPr>
        <p:txBody>
          <a:bodyPr wrap="square">
            <a:spAutoFit/>
          </a:bodyPr>
          <a:lstStyle/>
          <a:p>
            <a:r>
              <a:rPr lang="en-US" sz="2000" b="1" i="0" dirty="0">
                <a:solidFill>
                  <a:srgbClr val="000000"/>
                </a:solidFill>
                <a:effectLst/>
                <a:latin typeface="Arial" panose="020B0604020202020204" pitchFamily="34" charset="0"/>
              </a:rPr>
              <a:t>Problem:</a:t>
            </a:r>
            <a:r>
              <a:rPr lang="en-US" sz="2000" b="0" i="0" dirty="0">
                <a:solidFill>
                  <a:srgbClr val="000000"/>
                </a:solidFill>
                <a:effectLst/>
                <a:latin typeface="Arial" panose="020B0604020202020204" pitchFamily="34" charset="0"/>
              </a:rPr>
              <a:t> </a:t>
            </a:r>
            <a:r>
              <a:rPr lang="en-US" sz="2000" dirty="0"/>
              <a:t>As a slow reader it takes me ages to read through badly structured text and I often miss important information.</a:t>
            </a:r>
          </a:p>
          <a:p>
            <a:endParaRPr lang="en-US" sz="2000" b="0" i="0" dirty="0">
              <a:solidFill>
                <a:srgbClr val="000000"/>
              </a:solidFill>
              <a:effectLst/>
              <a:latin typeface="Arial" panose="020B0604020202020204" pitchFamily="34" charset="0"/>
            </a:endParaRPr>
          </a:p>
          <a:p>
            <a:r>
              <a:rPr lang="en-US" sz="2000" b="1" i="0" dirty="0">
                <a:solidFill>
                  <a:srgbClr val="000000"/>
                </a:solidFill>
                <a:effectLst/>
                <a:latin typeface="Arial" panose="020B0604020202020204" pitchFamily="34" charset="0"/>
              </a:rPr>
              <a:t>Works well:</a:t>
            </a:r>
            <a:r>
              <a:rPr lang="en-US" sz="2000" b="0" i="0" dirty="0">
                <a:solidFill>
                  <a:srgbClr val="000000"/>
                </a:solidFill>
                <a:effectLst/>
                <a:latin typeface="Arial" panose="020B0604020202020204" pitchFamily="34" charset="0"/>
              </a:rPr>
              <a:t> </a:t>
            </a:r>
            <a:r>
              <a:rPr lang="en-US" sz="2000" dirty="0"/>
              <a:t>The newsletter has headings so I can find the important information quickly.</a:t>
            </a:r>
          </a:p>
          <a:p>
            <a:endParaRPr lang="en-US" sz="2000" dirty="0">
              <a:solidFill>
                <a:srgbClr val="000000"/>
              </a:solidFill>
            </a:endParaRPr>
          </a:p>
          <a:p>
            <a:pPr algn="l"/>
            <a:r>
              <a:rPr lang="en-US" sz="2000" b="1" i="0" dirty="0">
                <a:solidFill>
                  <a:srgbClr val="000000"/>
                </a:solidFill>
                <a:effectLst/>
                <a:latin typeface="Arial" panose="020B0604020202020204" pitchFamily="34" charset="0"/>
              </a:rPr>
              <a:t>Sample User Needs: </a:t>
            </a:r>
          </a:p>
          <a:p>
            <a:pPr marL="285750" indent="-285750">
              <a:buFont typeface="Arial" panose="020B0604020202020204" pitchFamily="34" charset="0"/>
              <a:buChar char="•"/>
            </a:pPr>
            <a:r>
              <a:rPr lang="en-US" sz="2000" dirty="0">
                <a:solidFill>
                  <a:srgbClr val="000000"/>
                </a:solidFill>
              </a:rPr>
              <a:t>Break media into chunks</a:t>
            </a:r>
          </a:p>
          <a:p>
            <a:pPr marL="285750" indent="-285750">
              <a:buFont typeface="Arial" panose="020B0604020202020204" pitchFamily="34" charset="0"/>
              <a:buChar char="•"/>
            </a:pPr>
            <a:r>
              <a:rPr lang="en-US" sz="2000" dirty="0">
                <a:solidFill>
                  <a:srgbClr val="000000"/>
                </a:solidFill>
              </a:rPr>
              <a:t>Provide summary of long documents and media</a:t>
            </a:r>
          </a:p>
          <a:p>
            <a:pPr marL="285750" indent="-285750">
              <a:buFont typeface="Arial" panose="020B0604020202020204" pitchFamily="34" charset="0"/>
              <a:buChar char="•"/>
            </a:pPr>
            <a:r>
              <a:rPr lang="en-US" sz="2000" dirty="0">
                <a:solidFill>
                  <a:srgbClr val="000000"/>
                </a:solidFill>
              </a:rPr>
              <a:t>Limit interruptions</a:t>
            </a:r>
          </a:p>
          <a:p>
            <a:pPr marL="285750" indent="-285750">
              <a:buFont typeface="Arial" panose="020B0604020202020204" pitchFamily="34" charset="0"/>
              <a:buChar char="•"/>
            </a:pPr>
            <a:r>
              <a:rPr lang="en-US" sz="2000" dirty="0">
                <a:solidFill>
                  <a:srgbClr val="000000"/>
                </a:solidFill>
              </a:rPr>
              <a:t>Avoid too much content</a:t>
            </a:r>
          </a:p>
          <a:p>
            <a:pPr marL="285750" indent="-285750">
              <a:buFont typeface="Arial" panose="020B0604020202020204" pitchFamily="34" charset="0"/>
              <a:buChar char="•"/>
            </a:pPr>
            <a:r>
              <a:rPr lang="en-US" sz="2000" dirty="0">
                <a:solidFill>
                  <a:srgbClr val="000000"/>
                </a:solidFill>
              </a:rPr>
              <a:t>Provide information so a user can complete and prepare for a task</a:t>
            </a:r>
          </a:p>
          <a:p>
            <a:pPr marL="285750" indent="-285750">
              <a:buFont typeface="Arial" panose="020B0604020202020204" pitchFamily="34" charset="0"/>
              <a:buChar char="•"/>
            </a:pPr>
            <a:r>
              <a:rPr lang="en-US" sz="2000" dirty="0">
                <a:solidFill>
                  <a:srgbClr val="000000"/>
                </a:solidFill>
              </a:rPr>
              <a:t>Make short critical paths</a:t>
            </a:r>
            <a:endParaRPr lang="en-US" sz="2000" i="0" dirty="0">
              <a:solidFill>
                <a:srgbClr val="000000"/>
              </a:solidFill>
              <a:effectLst/>
              <a:latin typeface="Arial" panose="020B0604020202020204" pitchFamily="34" charset="0"/>
            </a:endParaRPr>
          </a:p>
        </p:txBody>
      </p:sp>
      <p:sp>
        <p:nvSpPr>
          <p:cNvPr id="9" name="Slide Number Placeholder 8">
            <a:extLst>
              <a:ext uri="{FF2B5EF4-FFF2-40B4-BE49-F238E27FC236}">
                <a16:creationId xmlns:a16="http://schemas.microsoft.com/office/drawing/2014/main" id="{82A40776-DECA-FF43-A357-B40862994E94}"/>
              </a:ext>
            </a:extLst>
          </p:cNvPr>
          <p:cNvSpPr>
            <a:spLocks noGrp="1"/>
          </p:cNvSpPr>
          <p:nvPr>
            <p:ph type="sldNum" sz="quarter" idx="10"/>
          </p:nvPr>
        </p:nvSpPr>
        <p:spPr/>
        <p:txBody>
          <a:bodyPr/>
          <a:lstStyle/>
          <a:p>
            <a:fld id="{FCC6AD18-ACFC-2143-ADAA-25F63D5967FD}" type="slidenum">
              <a:rPr lang="en-US" smtClean="0"/>
              <a:t>32</a:t>
            </a:fld>
            <a:endParaRPr lang="en-US" dirty="0"/>
          </a:p>
        </p:txBody>
      </p:sp>
    </p:spTree>
    <p:extLst>
      <p:ext uri="{BB962C8B-B14F-4D97-AF65-F5344CB8AC3E}">
        <p14:creationId xmlns:p14="http://schemas.microsoft.com/office/powerpoint/2010/main" val="329292478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A0E47-7E8D-ED45-A6B5-8CAE41E7DCB4}"/>
              </a:ext>
            </a:extLst>
          </p:cNvPr>
          <p:cNvSpPr>
            <a:spLocks noGrp="1"/>
          </p:cNvSpPr>
          <p:nvPr>
            <p:ph type="title"/>
          </p:nvPr>
        </p:nvSpPr>
        <p:spPr>
          <a:xfrm>
            <a:off x="492369" y="509098"/>
            <a:ext cx="11215535" cy="792164"/>
          </a:xfrm>
        </p:spPr>
        <p:txBody>
          <a:bodyPr/>
          <a:lstStyle/>
          <a:p>
            <a:r>
              <a:rPr lang="en-US" sz="3200" dirty="0"/>
              <a:t>Tal: Student with dyslexia, impaired eye hand coordination</a:t>
            </a:r>
          </a:p>
        </p:txBody>
      </p:sp>
      <p:pic>
        <p:nvPicPr>
          <p:cNvPr id="5" name="Content Placeholder 4" descr="Caucasian student with blond hair and a black jacket sitting at a table holding a phone. ">
            <a:extLst>
              <a:ext uri="{FF2B5EF4-FFF2-40B4-BE49-F238E27FC236}">
                <a16:creationId xmlns:a16="http://schemas.microsoft.com/office/drawing/2014/main" id="{A32EC5E2-3847-9F43-B22C-AF8CDB92E035}"/>
              </a:ext>
            </a:extLst>
          </p:cNvPr>
          <p:cNvPicPr>
            <a:picLocks noGrp="1" noChangeAspect="1"/>
          </p:cNvPicPr>
          <p:nvPr>
            <p:ph idx="1"/>
          </p:nvPr>
        </p:nvPicPr>
        <p:blipFill rotWithShape="1">
          <a:blip r:embed="rId3" cstate="hqprint">
            <a:extLst>
              <a:ext uri="{28A0092B-C50C-407E-A947-70E740481C1C}">
                <a14:useLocalDpi xmlns:a14="http://schemas.microsoft.com/office/drawing/2010/main"/>
              </a:ext>
            </a:extLst>
          </a:blip>
          <a:srcRect/>
          <a:stretch/>
        </p:blipFill>
        <p:spPr>
          <a:xfrm>
            <a:off x="285891" y="1226593"/>
            <a:ext cx="3797273" cy="4507992"/>
          </a:xfrm>
          <a:ln>
            <a:solidFill>
              <a:schemeClr val="tx1">
                <a:lumMod val="65000"/>
                <a:lumOff val="35000"/>
              </a:schemeClr>
            </a:solidFill>
          </a:ln>
        </p:spPr>
      </p:pic>
      <p:sp>
        <p:nvSpPr>
          <p:cNvPr id="8" name="TextBox 7">
            <a:extLst>
              <a:ext uri="{FF2B5EF4-FFF2-40B4-BE49-F238E27FC236}">
                <a16:creationId xmlns:a16="http://schemas.microsoft.com/office/drawing/2014/main" id="{725AB4DF-2057-2C48-B120-17496103B8B8}"/>
              </a:ext>
            </a:extLst>
          </p:cNvPr>
          <p:cNvSpPr txBox="1"/>
          <p:nvPr/>
        </p:nvSpPr>
        <p:spPr>
          <a:xfrm>
            <a:off x="4385288" y="1183275"/>
            <a:ext cx="7314344" cy="4708981"/>
          </a:xfrm>
          <a:prstGeom prst="rect">
            <a:avLst/>
          </a:prstGeom>
          <a:noFill/>
        </p:spPr>
        <p:txBody>
          <a:bodyPr wrap="square">
            <a:spAutoFit/>
          </a:bodyPr>
          <a:lstStyle/>
          <a:p>
            <a:r>
              <a:rPr lang="en-US" sz="2000" b="1" i="0" dirty="0">
                <a:solidFill>
                  <a:srgbClr val="000000"/>
                </a:solidFill>
                <a:effectLst/>
                <a:latin typeface="Arial" panose="020B0604020202020204" pitchFamily="34" charset="0"/>
              </a:rPr>
              <a:t>Problem:</a:t>
            </a:r>
            <a:r>
              <a:rPr lang="en-US" sz="2000" b="0" i="0" dirty="0">
                <a:solidFill>
                  <a:srgbClr val="000000"/>
                </a:solidFill>
                <a:effectLst/>
                <a:latin typeface="Arial" panose="020B0604020202020204" pitchFamily="34" charset="0"/>
              </a:rPr>
              <a:t> </a:t>
            </a:r>
            <a:r>
              <a:rPr lang="en-US" sz="2000" dirty="0"/>
              <a:t>As a slow reader it takes me ages to read through badly structured text and I often miss important information.</a:t>
            </a:r>
          </a:p>
          <a:p>
            <a:endParaRPr lang="en-US" sz="2000" b="0" i="0" dirty="0">
              <a:solidFill>
                <a:srgbClr val="000000"/>
              </a:solidFill>
              <a:effectLst/>
              <a:latin typeface="Arial" panose="020B0604020202020204" pitchFamily="34" charset="0"/>
            </a:endParaRPr>
          </a:p>
          <a:p>
            <a:r>
              <a:rPr lang="en-US" sz="2000" b="1" i="0" dirty="0">
                <a:solidFill>
                  <a:srgbClr val="000000"/>
                </a:solidFill>
                <a:effectLst/>
                <a:latin typeface="Arial" panose="020B0604020202020204" pitchFamily="34" charset="0"/>
              </a:rPr>
              <a:t>Works well:</a:t>
            </a:r>
            <a:r>
              <a:rPr lang="en-US" sz="2000" b="0" i="0" dirty="0">
                <a:solidFill>
                  <a:srgbClr val="000000"/>
                </a:solidFill>
                <a:effectLst/>
                <a:latin typeface="Arial" panose="020B0604020202020204" pitchFamily="34" charset="0"/>
              </a:rPr>
              <a:t> </a:t>
            </a:r>
            <a:r>
              <a:rPr lang="en-US" sz="2000" dirty="0"/>
              <a:t>The newsletter has headings so I can find the important information quickly.</a:t>
            </a:r>
          </a:p>
          <a:p>
            <a:endParaRPr lang="en-US" sz="2000" dirty="0">
              <a:solidFill>
                <a:srgbClr val="000000"/>
              </a:solidFill>
            </a:endParaRPr>
          </a:p>
          <a:p>
            <a:pPr algn="l"/>
            <a:r>
              <a:rPr lang="en-US" sz="2000" b="1" i="0" dirty="0">
                <a:solidFill>
                  <a:srgbClr val="000000"/>
                </a:solidFill>
                <a:effectLst/>
                <a:latin typeface="Arial" panose="020B0604020202020204" pitchFamily="34" charset="0"/>
              </a:rPr>
              <a:t>Sample User Needs: </a:t>
            </a:r>
          </a:p>
          <a:p>
            <a:pPr marL="285750" indent="-285750">
              <a:buFont typeface="Arial" panose="020B0604020202020204" pitchFamily="34" charset="0"/>
              <a:buChar char="•"/>
            </a:pPr>
            <a:r>
              <a:rPr lang="en-US" sz="2000" dirty="0">
                <a:solidFill>
                  <a:srgbClr val="000000"/>
                </a:solidFill>
              </a:rPr>
              <a:t>Make it easy to find the most important tasks and features of the site</a:t>
            </a:r>
          </a:p>
          <a:p>
            <a:pPr marL="285750" indent="-285750">
              <a:buFont typeface="Arial" panose="020B0604020202020204" pitchFamily="34" charset="0"/>
              <a:buChar char="•"/>
            </a:pPr>
            <a:r>
              <a:rPr lang="en-US" sz="2000" dirty="0">
                <a:solidFill>
                  <a:srgbClr val="000000"/>
                </a:solidFill>
              </a:rPr>
              <a:t>Make it easy to find the most important actions and information on the page</a:t>
            </a:r>
          </a:p>
          <a:p>
            <a:pPr marL="285750" indent="-285750">
              <a:buFont typeface="Arial" panose="020B0604020202020204" pitchFamily="34" charset="0"/>
              <a:buChar char="•"/>
            </a:pPr>
            <a:r>
              <a:rPr lang="en-US" sz="2000" dirty="0">
                <a:solidFill>
                  <a:srgbClr val="000000"/>
                </a:solidFill>
              </a:rPr>
              <a:t>Provide a login that does not rely on memory or other cognitive skills</a:t>
            </a:r>
          </a:p>
          <a:p>
            <a:pPr marL="285750" indent="-285750">
              <a:buFont typeface="Arial" panose="020B0604020202020204" pitchFamily="34" charset="0"/>
              <a:buChar char="•"/>
            </a:pPr>
            <a:r>
              <a:rPr lang="en-US" sz="2000" dirty="0">
                <a:solidFill>
                  <a:srgbClr val="000000"/>
                </a:solidFill>
              </a:rPr>
              <a:t>Allow the user a simple, single step, login</a:t>
            </a:r>
          </a:p>
          <a:p>
            <a:pPr marL="285750" indent="-285750">
              <a:buFont typeface="Arial" panose="020B0604020202020204" pitchFamily="34" charset="0"/>
              <a:buChar char="•"/>
            </a:pPr>
            <a:r>
              <a:rPr lang="en-US" sz="2000" dirty="0">
                <a:solidFill>
                  <a:srgbClr val="000000"/>
                </a:solidFill>
              </a:rPr>
              <a:t>Provide a login alternative with less words</a:t>
            </a:r>
            <a:endParaRPr lang="en-US" sz="2000" i="0" dirty="0">
              <a:solidFill>
                <a:srgbClr val="000000"/>
              </a:solidFill>
              <a:effectLst/>
              <a:latin typeface="Arial" panose="020B0604020202020204" pitchFamily="34" charset="0"/>
            </a:endParaRPr>
          </a:p>
        </p:txBody>
      </p:sp>
      <p:sp>
        <p:nvSpPr>
          <p:cNvPr id="6" name="Slide Number Placeholder 5">
            <a:extLst>
              <a:ext uri="{FF2B5EF4-FFF2-40B4-BE49-F238E27FC236}">
                <a16:creationId xmlns:a16="http://schemas.microsoft.com/office/drawing/2014/main" id="{38B3E730-2F75-C143-B174-D4C1A2DE3DD0}"/>
              </a:ext>
            </a:extLst>
          </p:cNvPr>
          <p:cNvSpPr>
            <a:spLocks noGrp="1"/>
          </p:cNvSpPr>
          <p:nvPr>
            <p:ph type="sldNum" sz="quarter" idx="10"/>
          </p:nvPr>
        </p:nvSpPr>
        <p:spPr/>
        <p:txBody>
          <a:bodyPr/>
          <a:lstStyle/>
          <a:p>
            <a:fld id="{FCC6AD18-ACFC-2143-ADAA-25F63D5967FD}" type="slidenum">
              <a:rPr lang="en-US" smtClean="0"/>
              <a:t>33</a:t>
            </a:fld>
            <a:endParaRPr lang="en-US" dirty="0"/>
          </a:p>
        </p:txBody>
      </p:sp>
    </p:spTree>
    <p:extLst>
      <p:ext uri="{BB962C8B-B14F-4D97-AF65-F5344CB8AC3E}">
        <p14:creationId xmlns:p14="http://schemas.microsoft.com/office/powerpoint/2010/main" val="109090198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A0E47-7E8D-ED45-A6B5-8CAE41E7DCB4}"/>
              </a:ext>
            </a:extLst>
          </p:cNvPr>
          <p:cNvSpPr>
            <a:spLocks noGrp="1"/>
          </p:cNvSpPr>
          <p:nvPr>
            <p:ph type="title"/>
          </p:nvPr>
        </p:nvSpPr>
        <p:spPr>
          <a:xfrm>
            <a:off x="492369" y="509098"/>
            <a:ext cx="11215535" cy="792164"/>
          </a:xfrm>
        </p:spPr>
        <p:txBody>
          <a:bodyPr/>
          <a:lstStyle/>
          <a:p>
            <a:r>
              <a:rPr lang="en-US" dirty="0"/>
              <a:t>Sam: Librarian who has a hemiplegia and aphasia</a:t>
            </a:r>
          </a:p>
        </p:txBody>
      </p:sp>
      <p:pic>
        <p:nvPicPr>
          <p:cNvPr id="6" name="Content Placeholder 5" descr="Caucasian man in a wheelchair at a coffee maker. He is wearing a black button down shirt and black pants.">
            <a:extLst>
              <a:ext uri="{FF2B5EF4-FFF2-40B4-BE49-F238E27FC236}">
                <a16:creationId xmlns:a16="http://schemas.microsoft.com/office/drawing/2014/main" id="{34C264D7-DE31-0448-8F2E-0B84E4E6E88B}"/>
              </a:ext>
            </a:extLst>
          </p:cNvPr>
          <p:cNvPicPr>
            <a:picLocks noGrp="1" noChangeAspect="1"/>
          </p:cNvPicPr>
          <p:nvPr>
            <p:ph idx="1"/>
          </p:nvPr>
        </p:nvPicPr>
        <p:blipFill rotWithShape="1">
          <a:blip r:embed="rId3" cstate="hqprint">
            <a:extLst>
              <a:ext uri="{28A0092B-C50C-407E-A947-70E740481C1C}">
                <a14:useLocalDpi xmlns:a14="http://schemas.microsoft.com/office/drawing/2010/main"/>
              </a:ext>
            </a:extLst>
          </a:blip>
          <a:srcRect/>
          <a:stretch/>
        </p:blipFill>
        <p:spPr>
          <a:xfrm>
            <a:off x="595608" y="1301262"/>
            <a:ext cx="3179979" cy="4571023"/>
          </a:xfrm>
          <a:ln>
            <a:solidFill>
              <a:schemeClr val="tx1">
                <a:lumMod val="65000"/>
                <a:lumOff val="35000"/>
              </a:schemeClr>
            </a:solidFill>
          </a:ln>
        </p:spPr>
      </p:pic>
      <p:sp>
        <p:nvSpPr>
          <p:cNvPr id="8" name="TextBox 7">
            <a:extLst>
              <a:ext uri="{FF2B5EF4-FFF2-40B4-BE49-F238E27FC236}">
                <a16:creationId xmlns:a16="http://schemas.microsoft.com/office/drawing/2014/main" id="{725AB4DF-2057-2C48-B120-17496103B8B8}"/>
              </a:ext>
            </a:extLst>
          </p:cNvPr>
          <p:cNvSpPr txBox="1"/>
          <p:nvPr/>
        </p:nvSpPr>
        <p:spPr>
          <a:xfrm>
            <a:off x="4385287" y="1183275"/>
            <a:ext cx="7806713" cy="4247317"/>
          </a:xfrm>
          <a:prstGeom prst="rect">
            <a:avLst/>
          </a:prstGeom>
          <a:noFill/>
        </p:spPr>
        <p:txBody>
          <a:bodyPr wrap="square">
            <a:spAutoFit/>
          </a:bodyPr>
          <a:lstStyle/>
          <a:p>
            <a:r>
              <a:rPr lang="en-US" b="1" i="0" dirty="0">
                <a:solidFill>
                  <a:srgbClr val="000000"/>
                </a:solidFill>
                <a:effectLst/>
                <a:latin typeface="Arial" panose="020B0604020202020204" pitchFamily="34" charset="0"/>
              </a:rPr>
              <a:t>Problem:</a:t>
            </a:r>
            <a:r>
              <a:rPr lang="en-US" b="0" i="0" dirty="0">
                <a:solidFill>
                  <a:srgbClr val="000000"/>
                </a:solidFill>
                <a:effectLst/>
                <a:latin typeface="Arial" panose="020B0604020202020204" pitchFamily="34" charset="0"/>
              </a:rPr>
              <a:t> </a:t>
            </a:r>
            <a:r>
              <a:rPr lang="en-US" dirty="0"/>
              <a:t>Long sentences are hard, too many strange words, and I get lost.</a:t>
            </a:r>
          </a:p>
          <a:p>
            <a:endParaRPr lang="en-US" b="0" i="0" dirty="0">
              <a:solidFill>
                <a:srgbClr val="000000"/>
              </a:solidFill>
              <a:effectLst/>
              <a:latin typeface="Arial" panose="020B0604020202020204" pitchFamily="34" charset="0"/>
            </a:endParaRPr>
          </a:p>
          <a:p>
            <a:r>
              <a:rPr lang="en-US" b="1" i="0" dirty="0">
                <a:solidFill>
                  <a:srgbClr val="000000"/>
                </a:solidFill>
                <a:effectLst/>
                <a:latin typeface="Arial" panose="020B0604020202020204" pitchFamily="34" charset="0"/>
              </a:rPr>
              <a:t>Works well:</a:t>
            </a:r>
            <a:r>
              <a:rPr lang="en-US" b="0" i="0" dirty="0">
                <a:solidFill>
                  <a:srgbClr val="000000"/>
                </a:solidFill>
                <a:effectLst/>
                <a:latin typeface="Arial" panose="020B0604020202020204" pitchFamily="34" charset="0"/>
              </a:rPr>
              <a:t> </a:t>
            </a:r>
            <a:r>
              <a:rPr lang="en-US" dirty="0"/>
              <a:t>I like simple short sentences with easy words.</a:t>
            </a:r>
          </a:p>
          <a:p>
            <a:endParaRPr lang="en-US" dirty="0">
              <a:solidFill>
                <a:srgbClr val="000000"/>
              </a:solidFill>
            </a:endParaRPr>
          </a:p>
          <a:p>
            <a:pPr algn="l"/>
            <a:r>
              <a:rPr lang="en-US" b="1" i="0" dirty="0">
                <a:solidFill>
                  <a:srgbClr val="000000"/>
                </a:solidFill>
                <a:effectLst/>
                <a:latin typeface="Arial" panose="020B0604020202020204" pitchFamily="34" charset="0"/>
              </a:rPr>
              <a:t>Select Design Patterns: </a:t>
            </a:r>
          </a:p>
          <a:p>
            <a:pPr marL="285750" indent="-285750">
              <a:buFont typeface="Arial" panose="020B0604020202020204" pitchFamily="34" charset="0"/>
              <a:buChar char="•"/>
            </a:pPr>
            <a:r>
              <a:rPr lang="en-US" dirty="0">
                <a:solidFill>
                  <a:srgbClr val="000000"/>
                </a:solidFill>
              </a:rPr>
              <a:t>Use clear words</a:t>
            </a:r>
          </a:p>
          <a:p>
            <a:pPr marL="285750" indent="-285750">
              <a:buFont typeface="Arial" panose="020B0604020202020204" pitchFamily="34" charset="0"/>
              <a:buChar char="•"/>
            </a:pPr>
            <a:r>
              <a:rPr lang="en-US" dirty="0">
                <a:solidFill>
                  <a:srgbClr val="000000"/>
                </a:solidFill>
              </a:rPr>
              <a:t>Use a simple tense and voice</a:t>
            </a:r>
          </a:p>
          <a:p>
            <a:pPr marL="285750" indent="-285750">
              <a:buFont typeface="Arial" panose="020B0604020202020204" pitchFamily="34" charset="0"/>
              <a:buChar char="•"/>
            </a:pPr>
            <a:r>
              <a:rPr lang="en-US" dirty="0">
                <a:solidFill>
                  <a:srgbClr val="000000"/>
                </a:solidFill>
              </a:rPr>
              <a:t>Avoid double negatives or nested clauses</a:t>
            </a:r>
          </a:p>
          <a:p>
            <a:pPr marL="285750" indent="-285750">
              <a:buFont typeface="Arial" panose="020B0604020202020204" pitchFamily="34" charset="0"/>
              <a:buChar char="•"/>
            </a:pPr>
            <a:r>
              <a:rPr lang="en-US" dirty="0">
                <a:solidFill>
                  <a:srgbClr val="000000"/>
                </a:solidFill>
              </a:rPr>
              <a:t>Use literal language</a:t>
            </a:r>
          </a:p>
          <a:p>
            <a:pPr marL="285750" indent="-285750">
              <a:buFont typeface="Arial" panose="020B0604020202020204" pitchFamily="34" charset="0"/>
              <a:buChar char="•"/>
            </a:pPr>
            <a:r>
              <a:rPr lang="en-US" dirty="0">
                <a:solidFill>
                  <a:srgbClr val="000000"/>
                </a:solidFill>
              </a:rPr>
              <a:t>Keep text succinct</a:t>
            </a:r>
          </a:p>
          <a:p>
            <a:pPr marL="285750" indent="-285750">
              <a:buFont typeface="Arial" panose="020B0604020202020204" pitchFamily="34" charset="0"/>
              <a:buChar char="•"/>
            </a:pPr>
            <a:r>
              <a:rPr lang="en-US" dirty="0">
                <a:solidFill>
                  <a:srgbClr val="000000"/>
                </a:solidFill>
              </a:rPr>
              <a:t>Use clear, unambiguous text formatting and punctuation</a:t>
            </a:r>
          </a:p>
          <a:p>
            <a:pPr marL="285750" indent="-285750">
              <a:buFont typeface="Arial" panose="020B0604020202020204" pitchFamily="34" charset="0"/>
              <a:buChar char="•"/>
            </a:pPr>
            <a:r>
              <a:rPr lang="en-US" dirty="0">
                <a:solidFill>
                  <a:srgbClr val="000000"/>
                </a:solidFill>
              </a:rPr>
              <a:t>Explain implied content</a:t>
            </a:r>
          </a:p>
          <a:p>
            <a:pPr marL="285750" indent="-285750">
              <a:buFont typeface="Arial" panose="020B0604020202020204" pitchFamily="34" charset="0"/>
              <a:buChar char="•"/>
            </a:pPr>
            <a:r>
              <a:rPr lang="en-US" dirty="0">
                <a:solidFill>
                  <a:srgbClr val="000000"/>
                </a:solidFill>
              </a:rPr>
              <a:t>Provide help for forms and non-standard controls</a:t>
            </a:r>
          </a:p>
          <a:p>
            <a:pPr marL="285750" indent="-285750">
              <a:buFont typeface="Arial" panose="020B0604020202020204" pitchFamily="34" charset="0"/>
              <a:buChar char="•"/>
            </a:pPr>
            <a:r>
              <a:rPr lang="en-US" dirty="0">
                <a:solidFill>
                  <a:srgbClr val="000000"/>
                </a:solidFill>
              </a:rPr>
              <a:t>Separate each instruction</a:t>
            </a:r>
          </a:p>
        </p:txBody>
      </p:sp>
      <p:sp>
        <p:nvSpPr>
          <p:cNvPr id="9" name="Slide Number Placeholder 8">
            <a:extLst>
              <a:ext uri="{FF2B5EF4-FFF2-40B4-BE49-F238E27FC236}">
                <a16:creationId xmlns:a16="http://schemas.microsoft.com/office/drawing/2014/main" id="{60633D92-1B68-B448-A8B3-864CA1D05D3A}"/>
              </a:ext>
            </a:extLst>
          </p:cNvPr>
          <p:cNvSpPr>
            <a:spLocks noGrp="1"/>
          </p:cNvSpPr>
          <p:nvPr>
            <p:ph type="sldNum" sz="quarter" idx="10"/>
          </p:nvPr>
        </p:nvSpPr>
        <p:spPr/>
        <p:txBody>
          <a:bodyPr/>
          <a:lstStyle/>
          <a:p>
            <a:fld id="{FCC6AD18-ACFC-2143-ADAA-25F63D5967FD}" type="slidenum">
              <a:rPr lang="en-US" smtClean="0"/>
              <a:t>34</a:t>
            </a:fld>
            <a:endParaRPr lang="en-US" dirty="0"/>
          </a:p>
        </p:txBody>
      </p:sp>
    </p:spTree>
    <p:extLst>
      <p:ext uri="{BB962C8B-B14F-4D97-AF65-F5344CB8AC3E}">
        <p14:creationId xmlns:p14="http://schemas.microsoft.com/office/powerpoint/2010/main" val="263147345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A0E47-7E8D-ED45-A6B5-8CAE41E7DCB4}"/>
              </a:ext>
            </a:extLst>
          </p:cNvPr>
          <p:cNvSpPr>
            <a:spLocks noGrp="1"/>
          </p:cNvSpPr>
          <p:nvPr>
            <p:ph type="title"/>
          </p:nvPr>
        </p:nvSpPr>
        <p:spPr>
          <a:xfrm>
            <a:off x="492369" y="509098"/>
            <a:ext cx="11215535" cy="792164"/>
          </a:xfrm>
        </p:spPr>
        <p:txBody>
          <a:bodyPr/>
          <a:lstStyle/>
          <a:p>
            <a:r>
              <a:rPr lang="en-US" dirty="0"/>
              <a:t>Maria: A user who has memory loss</a:t>
            </a:r>
          </a:p>
        </p:txBody>
      </p:sp>
      <p:pic>
        <p:nvPicPr>
          <p:cNvPr id="7" name="Content Placeholder 6" descr="Latina woman in a black shirt and black and white striped suit jacket. She is standing in an office smiling at the camera.">
            <a:extLst>
              <a:ext uri="{FF2B5EF4-FFF2-40B4-BE49-F238E27FC236}">
                <a16:creationId xmlns:a16="http://schemas.microsoft.com/office/drawing/2014/main" id="{51285A76-92A0-E04C-B7EF-BBA5FA0C1FAF}"/>
              </a:ext>
            </a:extLst>
          </p:cNvPr>
          <p:cNvPicPr>
            <a:picLocks noGrp="1" noChangeAspect="1"/>
          </p:cNvPicPr>
          <p:nvPr>
            <p:ph idx="1"/>
          </p:nvPr>
        </p:nvPicPr>
        <p:blipFill rotWithShape="1">
          <a:blip r:embed="rId3" cstate="hqprint">
            <a:extLst>
              <a:ext uri="{28A0092B-C50C-407E-A947-70E740481C1C}">
                <a14:useLocalDpi xmlns:a14="http://schemas.microsoft.com/office/drawing/2010/main"/>
              </a:ext>
            </a:extLst>
          </a:blip>
          <a:srcRect/>
          <a:stretch/>
        </p:blipFill>
        <p:spPr>
          <a:xfrm>
            <a:off x="639852" y="1301262"/>
            <a:ext cx="3607957" cy="4608302"/>
          </a:xfrm>
          <a:ln>
            <a:solidFill>
              <a:schemeClr val="tx1">
                <a:lumMod val="65000"/>
                <a:lumOff val="35000"/>
              </a:schemeClr>
            </a:solidFill>
          </a:ln>
        </p:spPr>
      </p:pic>
      <p:sp>
        <p:nvSpPr>
          <p:cNvPr id="8" name="TextBox 7">
            <a:extLst>
              <a:ext uri="{FF2B5EF4-FFF2-40B4-BE49-F238E27FC236}">
                <a16:creationId xmlns:a16="http://schemas.microsoft.com/office/drawing/2014/main" id="{725AB4DF-2057-2C48-B120-17496103B8B8}"/>
              </a:ext>
            </a:extLst>
          </p:cNvPr>
          <p:cNvSpPr txBox="1"/>
          <p:nvPr/>
        </p:nvSpPr>
        <p:spPr>
          <a:xfrm>
            <a:off x="4385288" y="1183275"/>
            <a:ext cx="7314344" cy="5632311"/>
          </a:xfrm>
          <a:prstGeom prst="rect">
            <a:avLst/>
          </a:prstGeom>
          <a:noFill/>
        </p:spPr>
        <p:txBody>
          <a:bodyPr wrap="square">
            <a:spAutoFit/>
          </a:bodyPr>
          <a:lstStyle/>
          <a:p>
            <a:r>
              <a:rPr lang="en-US" sz="2000" b="1" i="0" dirty="0">
                <a:solidFill>
                  <a:srgbClr val="000000"/>
                </a:solidFill>
                <a:effectLst/>
                <a:latin typeface="Arial" panose="020B0604020202020204" pitchFamily="34" charset="0"/>
              </a:rPr>
              <a:t>Problem:</a:t>
            </a:r>
            <a:r>
              <a:rPr lang="en-US" sz="2000" b="0" i="0" dirty="0">
                <a:solidFill>
                  <a:srgbClr val="000000"/>
                </a:solidFill>
                <a:effectLst/>
                <a:latin typeface="Arial" panose="020B0604020202020204" pitchFamily="34" charset="0"/>
              </a:rPr>
              <a:t> </a:t>
            </a:r>
            <a:r>
              <a:rPr lang="en-US" sz="2000" dirty="0"/>
              <a:t>When there are lots of buttons or menu items I often make mistakes and press the wrong ones and end up getting frustrated and wasting time.</a:t>
            </a:r>
          </a:p>
          <a:p>
            <a:endParaRPr lang="en-US" sz="2000" b="0" i="0" dirty="0">
              <a:solidFill>
                <a:srgbClr val="000000"/>
              </a:solidFill>
              <a:effectLst/>
              <a:latin typeface="Arial" panose="020B0604020202020204" pitchFamily="34" charset="0"/>
            </a:endParaRPr>
          </a:p>
          <a:p>
            <a:r>
              <a:rPr lang="en-US" sz="2000" b="1" i="0" dirty="0">
                <a:solidFill>
                  <a:srgbClr val="000000"/>
                </a:solidFill>
                <a:effectLst/>
                <a:latin typeface="Arial" panose="020B0604020202020204" pitchFamily="34" charset="0"/>
              </a:rPr>
              <a:t>Works well:</a:t>
            </a:r>
            <a:r>
              <a:rPr lang="en-US" sz="2000" b="0" i="0" dirty="0">
                <a:solidFill>
                  <a:srgbClr val="000000"/>
                </a:solidFill>
                <a:effectLst/>
                <a:latin typeface="Arial" panose="020B0604020202020204" pitchFamily="34" charset="0"/>
              </a:rPr>
              <a:t> </a:t>
            </a:r>
            <a:r>
              <a:rPr lang="en-US" sz="2000" dirty="0"/>
              <a:t>I like web sites that allow me to work through a series of instructions and edit boxes one after the other with clear buttons moving me to the next stage.</a:t>
            </a:r>
          </a:p>
          <a:p>
            <a:endParaRPr lang="en-US" sz="2000" dirty="0">
              <a:solidFill>
                <a:srgbClr val="000000"/>
              </a:solidFill>
            </a:endParaRPr>
          </a:p>
          <a:p>
            <a:pPr algn="l"/>
            <a:r>
              <a:rPr lang="en-US" sz="2000" b="1" i="0" dirty="0">
                <a:solidFill>
                  <a:srgbClr val="000000"/>
                </a:solidFill>
                <a:effectLst/>
                <a:latin typeface="Arial" panose="020B0604020202020204" pitchFamily="34" charset="0"/>
              </a:rPr>
              <a:t>Sample Design Patterns:</a:t>
            </a:r>
          </a:p>
          <a:p>
            <a:pPr marL="285750" indent="-285750">
              <a:buFont typeface="Arial" panose="020B0604020202020204" pitchFamily="34" charset="0"/>
              <a:buChar char="•"/>
            </a:pPr>
            <a:r>
              <a:rPr lang="en-US" sz="2000" dirty="0">
                <a:solidFill>
                  <a:srgbClr val="000000"/>
                </a:solidFill>
              </a:rPr>
              <a:t>Make the purpose of your page clear</a:t>
            </a:r>
          </a:p>
          <a:p>
            <a:pPr marL="285750" indent="-285750">
              <a:buFont typeface="Arial" panose="020B0604020202020204" pitchFamily="34" charset="0"/>
              <a:buChar char="•"/>
            </a:pPr>
            <a:r>
              <a:rPr lang="en-US" sz="2000" dirty="0">
                <a:solidFill>
                  <a:srgbClr val="000000"/>
                </a:solidFill>
              </a:rPr>
              <a:t>Make it easy to find the most important tasks and features of the site</a:t>
            </a:r>
          </a:p>
          <a:p>
            <a:pPr marL="285750" indent="-285750">
              <a:buFont typeface="Arial" panose="020B0604020202020204" pitchFamily="34" charset="0"/>
              <a:buChar char="•"/>
            </a:pPr>
            <a:r>
              <a:rPr lang="en-US" sz="2000" dirty="0">
                <a:solidFill>
                  <a:srgbClr val="000000"/>
                </a:solidFill>
              </a:rPr>
              <a:t>Make each step clear</a:t>
            </a:r>
          </a:p>
          <a:p>
            <a:pPr marL="285750" indent="-285750">
              <a:buFont typeface="Arial" panose="020B0604020202020204" pitchFamily="34" charset="0"/>
              <a:buChar char="•"/>
            </a:pPr>
            <a:r>
              <a:rPr lang="en-US" sz="2000" dirty="0">
                <a:solidFill>
                  <a:srgbClr val="000000"/>
                </a:solidFill>
              </a:rPr>
              <a:t>Use icons that help the user</a:t>
            </a:r>
          </a:p>
          <a:p>
            <a:pPr marL="285750" indent="-285750">
              <a:buFont typeface="Arial" panose="020B0604020202020204" pitchFamily="34" charset="0"/>
              <a:buChar char="•"/>
            </a:pPr>
            <a:r>
              <a:rPr lang="en-US" sz="2000" dirty="0">
                <a:solidFill>
                  <a:srgbClr val="000000"/>
                </a:solidFill>
              </a:rPr>
              <a:t>Let users go back</a:t>
            </a:r>
          </a:p>
          <a:p>
            <a:pPr marL="285750" indent="-285750">
              <a:buFont typeface="Arial" panose="020B0604020202020204" pitchFamily="34" charset="0"/>
              <a:buChar char="•"/>
            </a:pPr>
            <a:r>
              <a:rPr lang="en-US" sz="2000" dirty="0">
                <a:solidFill>
                  <a:srgbClr val="000000"/>
                </a:solidFill>
              </a:rPr>
              <a:t>Make it easy to undo form errors</a:t>
            </a:r>
          </a:p>
          <a:p>
            <a:pPr marL="285750" indent="-285750">
              <a:buFont typeface="Arial" panose="020B0604020202020204" pitchFamily="34" charset="0"/>
              <a:buChar char="•"/>
            </a:pPr>
            <a:r>
              <a:rPr lang="en-US" sz="2000" dirty="0">
                <a:solidFill>
                  <a:srgbClr val="000000"/>
                </a:solidFill>
              </a:rPr>
              <a:t>Do not rely on users calculations or memorizing information</a:t>
            </a:r>
            <a:endParaRPr lang="en-US" sz="2000" i="0" dirty="0">
              <a:solidFill>
                <a:srgbClr val="000000"/>
              </a:solidFill>
              <a:effectLst/>
              <a:latin typeface="Arial" panose="020B0604020202020204" pitchFamily="34" charset="0"/>
            </a:endParaRPr>
          </a:p>
          <a:p>
            <a:pPr marL="285750" indent="-285750" algn="l">
              <a:buFont typeface="Arial" panose="020B0604020202020204" pitchFamily="34" charset="0"/>
              <a:buChar char="•"/>
            </a:pPr>
            <a:endParaRPr lang="en-US" sz="2000" b="1" i="0" dirty="0">
              <a:solidFill>
                <a:srgbClr val="000000"/>
              </a:solidFill>
              <a:effectLst/>
              <a:latin typeface="Arial" panose="020B0604020202020204" pitchFamily="34" charset="0"/>
            </a:endParaRPr>
          </a:p>
        </p:txBody>
      </p:sp>
      <p:sp>
        <p:nvSpPr>
          <p:cNvPr id="11" name="Slide Number Placeholder 10">
            <a:extLst>
              <a:ext uri="{FF2B5EF4-FFF2-40B4-BE49-F238E27FC236}">
                <a16:creationId xmlns:a16="http://schemas.microsoft.com/office/drawing/2014/main" id="{919B5C43-F75C-1B48-A83F-16C3B6368F0F}"/>
              </a:ext>
            </a:extLst>
          </p:cNvPr>
          <p:cNvSpPr>
            <a:spLocks noGrp="1"/>
          </p:cNvSpPr>
          <p:nvPr>
            <p:ph type="sldNum" sz="quarter" idx="10"/>
          </p:nvPr>
        </p:nvSpPr>
        <p:spPr/>
        <p:txBody>
          <a:bodyPr/>
          <a:lstStyle/>
          <a:p>
            <a:fld id="{FCC6AD18-ACFC-2143-ADAA-25F63D5967FD}" type="slidenum">
              <a:rPr lang="en-US" smtClean="0"/>
              <a:t>35</a:t>
            </a:fld>
            <a:endParaRPr lang="en-US" dirty="0"/>
          </a:p>
        </p:txBody>
      </p:sp>
    </p:spTree>
    <p:extLst>
      <p:ext uri="{BB962C8B-B14F-4D97-AF65-F5344CB8AC3E}">
        <p14:creationId xmlns:p14="http://schemas.microsoft.com/office/powerpoint/2010/main" val="413287159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A0E47-7E8D-ED45-A6B5-8CAE41E7DCB4}"/>
              </a:ext>
            </a:extLst>
          </p:cNvPr>
          <p:cNvSpPr>
            <a:spLocks noGrp="1"/>
          </p:cNvSpPr>
          <p:nvPr>
            <p:ph type="title"/>
          </p:nvPr>
        </p:nvSpPr>
        <p:spPr>
          <a:xfrm>
            <a:off x="492369" y="509098"/>
            <a:ext cx="11215535" cy="792164"/>
          </a:xfrm>
        </p:spPr>
        <p:txBody>
          <a:bodyPr/>
          <a:lstStyle/>
          <a:p>
            <a:r>
              <a:rPr lang="en-US" dirty="0"/>
              <a:t>Jonathan: Therapist with dyscalculia</a:t>
            </a:r>
            <a:br>
              <a:rPr lang="en-US" dirty="0"/>
            </a:br>
            <a:br>
              <a:rPr lang="en-US" dirty="0"/>
            </a:br>
            <a:br>
              <a:rPr lang="en-US" dirty="0"/>
            </a:br>
            <a:endParaRPr lang="en-US" dirty="0"/>
          </a:p>
        </p:txBody>
      </p:sp>
      <p:pic>
        <p:nvPicPr>
          <p:cNvPr id="12" name="Content Placeholder 11" descr="Caucasian man wearing a sweatshirt and holding a model of a spinal cord.">
            <a:extLst>
              <a:ext uri="{FF2B5EF4-FFF2-40B4-BE49-F238E27FC236}">
                <a16:creationId xmlns:a16="http://schemas.microsoft.com/office/drawing/2014/main" id="{295A42D6-C6DF-0C40-B2CF-EBC31332FA42}"/>
              </a:ext>
            </a:extLst>
          </p:cNvPr>
          <p:cNvPicPr>
            <a:picLocks noGrp="1" noChangeAspect="1"/>
          </p:cNvPicPr>
          <p:nvPr>
            <p:ph idx="1"/>
          </p:nvPr>
        </p:nvPicPr>
        <p:blipFill rotWithShape="1">
          <a:blip r:embed="rId3" cstate="hqprint">
            <a:extLst>
              <a:ext uri="{28A0092B-C50C-407E-A947-70E740481C1C}">
                <a14:useLocalDpi xmlns:a14="http://schemas.microsoft.com/office/drawing/2010/main"/>
              </a:ext>
            </a:extLst>
          </a:blip>
          <a:srcRect/>
          <a:stretch/>
        </p:blipFill>
        <p:spPr>
          <a:xfrm>
            <a:off x="484096" y="1250817"/>
            <a:ext cx="3787605" cy="4481564"/>
          </a:xfrm>
          <a:ln>
            <a:solidFill>
              <a:schemeClr val="tx1">
                <a:lumMod val="65000"/>
                <a:lumOff val="35000"/>
              </a:schemeClr>
            </a:solidFill>
          </a:ln>
        </p:spPr>
      </p:pic>
      <p:sp>
        <p:nvSpPr>
          <p:cNvPr id="8" name="TextBox 7">
            <a:extLst>
              <a:ext uri="{FF2B5EF4-FFF2-40B4-BE49-F238E27FC236}">
                <a16:creationId xmlns:a16="http://schemas.microsoft.com/office/drawing/2014/main" id="{725AB4DF-2057-2C48-B120-17496103B8B8}"/>
              </a:ext>
            </a:extLst>
          </p:cNvPr>
          <p:cNvSpPr txBox="1"/>
          <p:nvPr/>
        </p:nvSpPr>
        <p:spPr>
          <a:xfrm>
            <a:off x="4385288" y="1183275"/>
            <a:ext cx="7188014" cy="3785652"/>
          </a:xfrm>
          <a:prstGeom prst="rect">
            <a:avLst/>
          </a:prstGeom>
          <a:noFill/>
        </p:spPr>
        <p:txBody>
          <a:bodyPr wrap="square">
            <a:spAutoFit/>
          </a:bodyPr>
          <a:lstStyle/>
          <a:p>
            <a:r>
              <a:rPr lang="en-US" sz="2000" b="1" i="0" dirty="0">
                <a:solidFill>
                  <a:srgbClr val="000000"/>
                </a:solidFill>
                <a:effectLst/>
                <a:latin typeface="Arial" panose="020B0604020202020204" pitchFamily="34" charset="0"/>
              </a:rPr>
              <a:t>Problem:</a:t>
            </a:r>
            <a:r>
              <a:rPr lang="en-US" sz="2000" b="0" i="0" dirty="0">
                <a:solidFill>
                  <a:srgbClr val="000000"/>
                </a:solidFill>
                <a:effectLst/>
                <a:latin typeface="Arial" panose="020B0604020202020204" pitchFamily="34" charset="0"/>
              </a:rPr>
              <a:t> </a:t>
            </a:r>
            <a:r>
              <a:rPr lang="en-US" sz="2000" dirty="0"/>
              <a:t>It says there is a meeting at 15.34 UTH. Now is lunch time. Did I miss it?</a:t>
            </a:r>
          </a:p>
          <a:p>
            <a:endParaRPr lang="en-US" sz="2000" b="0" i="0" dirty="0">
              <a:solidFill>
                <a:srgbClr val="000000"/>
              </a:solidFill>
              <a:effectLst/>
              <a:latin typeface="Arial" panose="020B0604020202020204" pitchFamily="34" charset="0"/>
            </a:endParaRPr>
          </a:p>
          <a:p>
            <a:r>
              <a:rPr lang="en-US" sz="2000" b="1" i="0" dirty="0">
                <a:solidFill>
                  <a:srgbClr val="000000"/>
                </a:solidFill>
                <a:effectLst/>
                <a:latin typeface="Arial" panose="020B0604020202020204" pitchFamily="34" charset="0"/>
              </a:rPr>
              <a:t>Works well:</a:t>
            </a:r>
            <a:r>
              <a:rPr lang="en-US" sz="2000" b="0" i="0" dirty="0">
                <a:solidFill>
                  <a:srgbClr val="000000"/>
                </a:solidFill>
                <a:effectLst/>
                <a:latin typeface="Arial" panose="020B0604020202020204" pitchFamily="34" charset="0"/>
              </a:rPr>
              <a:t> </a:t>
            </a:r>
            <a:r>
              <a:rPr lang="en-US" sz="2000" dirty="0"/>
              <a:t>There is a line marker showing what time of day it is now, so I can see the meeting is soon. </a:t>
            </a:r>
          </a:p>
          <a:p>
            <a:endParaRPr lang="en-US" sz="2000" dirty="0">
              <a:solidFill>
                <a:srgbClr val="000000"/>
              </a:solidFill>
            </a:endParaRPr>
          </a:p>
          <a:p>
            <a:pPr algn="l"/>
            <a:r>
              <a:rPr lang="en-US" sz="2000" b="1" i="0" dirty="0">
                <a:solidFill>
                  <a:srgbClr val="000000"/>
                </a:solidFill>
                <a:effectLst/>
                <a:latin typeface="Arial" panose="020B0604020202020204" pitchFamily="34" charset="0"/>
              </a:rPr>
              <a:t>Sample User Needs:</a:t>
            </a:r>
          </a:p>
          <a:p>
            <a:pPr marL="285750" indent="-285750">
              <a:buFont typeface="Arial" panose="020B0604020202020204" pitchFamily="34" charset="0"/>
              <a:buChar char="•"/>
            </a:pPr>
            <a:r>
              <a:rPr lang="en-US" sz="2000" dirty="0">
                <a:solidFill>
                  <a:srgbClr val="000000"/>
                </a:solidFill>
              </a:rPr>
              <a:t>Provide alternatives for numerical concepts</a:t>
            </a:r>
          </a:p>
          <a:p>
            <a:pPr marL="285750" indent="-285750">
              <a:buFont typeface="Arial" panose="020B0604020202020204" pitchFamily="34" charset="0"/>
              <a:buChar char="•"/>
            </a:pPr>
            <a:r>
              <a:rPr lang="en-US" sz="2000" dirty="0">
                <a:solidFill>
                  <a:srgbClr val="000000"/>
                </a:solidFill>
              </a:rPr>
              <a:t>Provide a login that does not rely on memory or other cognitive skills</a:t>
            </a:r>
          </a:p>
          <a:p>
            <a:pPr marL="285750" indent="-285750">
              <a:buFont typeface="Arial" panose="020B0604020202020204" pitchFamily="34" charset="0"/>
              <a:buChar char="•"/>
            </a:pPr>
            <a:r>
              <a:rPr lang="en-US" sz="2000" dirty="0">
                <a:solidFill>
                  <a:srgbClr val="000000"/>
                </a:solidFill>
              </a:rPr>
              <a:t>Allow the user a simple, single step, login</a:t>
            </a:r>
          </a:p>
          <a:p>
            <a:pPr marL="285750" indent="-285750">
              <a:buFont typeface="Arial" panose="020B0604020202020204" pitchFamily="34" charset="0"/>
              <a:buChar char="•"/>
            </a:pPr>
            <a:r>
              <a:rPr lang="en-US" sz="2000" dirty="0">
                <a:solidFill>
                  <a:srgbClr val="000000"/>
                </a:solidFill>
              </a:rPr>
              <a:t>Provide a login alternative with less words</a:t>
            </a:r>
            <a:endParaRPr lang="en-US" sz="2000" i="0" dirty="0">
              <a:solidFill>
                <a:srgbClr val="000000"/>
              </a:solidFill>
              <a:effectLst/>
              <a:latin typeface="Arial" panose="020B0604020202020204" pitchFamily="34" charset="0"/>
            </a:endParaRPr>
          </a:p>
        </p:txBody>
      </p:sp>
      <p:sp>
        <p:nvSpPr>
          <p:cNvPr id="13" name="Slide Number Placeholder 12">
            <a:extLst>
              <a:ext uri="{FF2B5EF4-FFF2-40B4-BE49-F238E27FC236}">
                <a16:creationId xmlns:a16="http://schemas.microsoft.com/office/drawing/2014/main" id="{D0ADD0E5-7881-E24C-8293-BCDDE0976D53}"/>
              </a:ext>
            </a:extLst>
          </p:cNvPr>
          <p:cNvSpPr>
            <a:spLocks noGrp="1"/>
          </p:cNvSpPr>
          <p:nvPr>
            <p:ph type="sldNum" sz="quarter" idx="10"/>
          </p:nvPr>
        </p:nvSpPr>
        <p:spPr/>
        <p:txBody>
          <a:bodyPr/>
          <a:lstStyle/>
          <a:p>
            <a:fld id="{FCC6AD18-ACFC-2143-ADAA-25F63D5967FD}" type="slidenum">
              <a:rPr lang="en-US" smtClean="0"/>
              <a:t>36</a:t>
            </a:fld>
            <a:endParaRPr lang="en-US" dirty="0"/>
          </a:p>
        </p:txBody>
      </p:sp>
    </p:spTree>
    <p:extLst>
      <p:ext uri="{BB962C8B-B14F-4D97-AF65-F5344CB8AC3E}">
        <p14:creationId xmlns:p14="http://schemas.microsoft.com/office/powerpoint/2010/main" val="391681427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A0E47-7E8D-ED45-A6B5-8CAE41E7DCB4}"/>
              </a:ext>
            </a:extLst>
          </p:cNvPr>
          <p:cNvSpPr>
            <a:spLocks noGrp="1"/>
          </p:cNvSpPr>
          <p:nvPr>
            <p:ph type="title"/>
          </p:nvPr>
        </p:nvSpPr>
        <p:spPr>
          <a:xfrm>
            <a:off x="492369" y="509098"/>
            <a:ext cx="11215535" cy="792164"/>
          </a:xfrm>
        </p:spPr>
        <p:txBody>
          <a:bodyPr/>
          <a:lstStyle/>
          <a:p>
            <a:r>
              <a:rPr lang="en-US" dirty="0"/>
              <a:t>George: User with down syndrome, works in market</a:t>
            </a:r>
            <a:br>
              <a:rPr lang="en-US" b="1" dirty="0"/>
            </a:br>
            <a:br>
              <a:rPr lang="en-US" dirty="0"/>
            </a:br>
            <a:br>
              <a:rPr lang="en-US" dirty="0"/>
            </a:br>
            <a:endParaRPr lang="en-US" dirty="0"/>
          </a:p>
        </p:txBody>
      </p:sp>
      <p:pic>
        <p:nvPicPr>
          <p:cNvPr id="6" name="Content Placeholder 5" descr="Caucasian man with down syndrom standing at an office kitchen. He is wearing a suit without the jacket. ">
            <a:extLst>
              <a:ext uri="{FF2B5EF4-FFF2-40B4-BE49-F238E27FC236}">
                <a16:creationId xmlns:a16="http://schemas.microsoft.com/office/drawing/2014/main" id="{E97E431A-DBF2-5B45-8F3E-7A178A8BBAB8}"/>
              </a:ext>
            </a:extLst>
          </p:cNvPr>
          <p:cNvPicPr>
            <a:picLocks noGrp="1" noChangeAspect="1"/>
          </p:cNvPicPr>
          <p:nvPr>
            <p:ph idx="1"/>
          </p:nvPr>
        </p:nvPicPr>
        <p:blipFill rotWithShape="1">
          <a:blip r:embed="rId3" cstate="hqprint">
            <a:extLst>
              <a:ext uri="{28A0092B-C50C-407E-A947-70E740481C1C}">
                <a14:useLocalDpi xmlns:a14="http://schemas.microsoft.com/office/drawing/2010/main"/>
              </a:ext>
            </a:extLst>
          </a:blip>
          <a:srcRect/>
          <a:stretch/>
        </p:blipFill>
        <p:spPr>
          <a:xfrm>
            <a:off x="492369" y="1183274"/>
            <a:ext cx="3408822" cy="4716409"/>
          </a:xfrm>
          <a:ln>
            <a:solidFill>
              <a:schemeClr val="tx1">
                <a:lumMod val="65000"/>
                <a:lumOff val="35000"/>
              </a:schemeClr>
            </a:solidFill>
          </a:ln>
        </p:spPr>
      </p:pic>
      <p:sp>
        <p:nvSpPr>
          <p:cNvPr id="8" name="TextBox 7">
            <a:extLst>
              <a:ext uri="{FF2B5EF4-FFF2-40B4-BE49-F238E27FC236}">
                <a16:creationId xmlns:a16="http://schemas.microsoft.com/office/drawing/2014/main" id="{725AB4DF-2057-2C48-B120-17496103B8B8}"/>
              </a:ext>
            </a:extLst>
          </p:cNvPr>
          <p:cNvSpPr txBox="1"/>
          <p:nvPr/>
        </p:nvSpPr>
        <p:spPr>
          <a:xfrm>
            <a:off x="4385287" y="1183275"/>
            <a:ext cx="7322617" cy="4401205"/>
          </a:xfrm>
          <a:prstGeom prst="rect">
            <a:avLst/>
          </a:prstGeom>
          <a:noFill/>
        </p:spPr>
        <p:txBody>
          <a:bodyPr wrap="square">
            <a:spAutoFit/>
          </a:bodyPr>
          <a:lstStyle/>
          <a:p>
            <a:r>
              <a:rPr lang="en-US" sz="2000" b="1" i="0" dirty="0">
                <a:solidFill>
                  <a:srgbClr val="000000"/>
                </a:solidFill>
                <a:effectLst/>
                <a:latin typeface="Arial" panose="020B0604020202020204" pitchFamily="34" charset="0"/>
              </a:rPr>
              <a:t>Problem:</a:t>
            </a:r>
            <a:r>
              <a:rPr lang="en-US" sz="2000" b="0" i="0" dirty="0">
                <a:solidFill>
                  <a:srgbClr val="000000"/>
                </a:solidFill>
                <a:effectLst/>
                <a:latin typeface="Arial" panose="020B0604020202020204" pitchFamily="34" charset="0"/>
              </a:rPr>
              <a:t> </a:t>
            </a:r>
            <a:r>
              <a:rPr lang="en-US" sz="2000" dirty="0"/>
              <a:t>I find it hard to understand and remember long and complex written instructions.</a:t>
            </a:r>
          </a:p>
          <a:p>
            <a:endParaRPr lang="en-US" sz="2000" b="0" i="0" dirty="0">
              <a:solidFill>
                <a:srgbClr val="000000"/>
              </a:solidFill>
              <a:effectLst/>
              <a:latin typeface="Arial" panose="020B0604020202020204" pitchFamily="34" charset="0"/>
            </a:endParaRPr>
          </a:p>
          <a:p>
            <a:r>
              <a:rPr lang="en-US" sz="2000" b="1" i="0" dirty="0">
                <a:solidFill>
                  <a:srgbClr val="000000"/>
                </a:solidFill>
                <a:effectLst/>
                <a:latin typeface="Arial" panose="020B0604020202020204" pitchFamily="34" charset="0"/>
              </a:rPr>
              <a:t>Works well:</a:t>
            </a:r>
            <a:r>
              <a:rPr lang="en-US" sz="2000" b="0" i="0" dirty="0">
                <a:solidFill>
                  <a:srgbClr val="000000"/>
                </a:solidFill>
                <a:effectLst/>
                <a:latin typeface="Arial" panose="020B0604020202020204" pitchFamily="34" charset="0"/>
              </a:rPr>
              <a:t> </a:t>
            </a:r>
            <a:r>
              <a:rPr lang="en-US" sz="2000" dirty="0"/>
              <a:t> The instructions for scanning items are presented as a clear list of steps with pictures and easy to understand language next to them. If I get stuck I can quickly find a reminder of what to do with such ‘Easy to Understand’ content.</a:t>
            </a:r>
          </a:p>
          <a:p>
            <a:endParaRPr lang="en-US" sz="2000" dirty="0">
              <a:solidFill>
                <a:srgbClr val="000000"/>
              </a:solidFill>
            </a:endParaRPr>
          </a:p>
          <a:p>
            <a:pPr algn="l"/>
            <a:r>
              <a:rPr lang="en-US" sz="2000" b="1" i="0" dirty="0">
                <a:solidFill>
                  <a:srgbClr val="000000"/>
                </a:solidFill>
                <a:effectLst/>
                <a:latin typeface="Arial" panose="020B0604020202020204" pitchFamily="34" charset="0"/>
              </a:rPr>
              <a:t>Sample User Needs:</a:t>
            </a:r>
          </a:p>
          <a:p>
            <a:pPr marL="285750" indent="-285750">
              <a:buFont typeface="Arial" panose="020B0604020202020204" pitchFamily="34" charset="0"/>
              <a:buChar char="•"/>
            </a:pPr>
            <a:r>
              <a:rPr lang="en-US" sz="2000" dirty="0">
                <a:solidFill>
                  <a:srgbClr val="000000"/>
                </a:solidFill>
              </a:rPr>
              <a:t>Use icons that help the user</a:t>
            </a:r>
          </a:p>
          <a:p>
            <a:pPr marL="285750" indent="-285750">
              <a:buFont typeface="Arial" panose="020B0604020202020204" pitchFamily="34" charset="0"/>
              <a:buChar char="•"/>
            </a:pPr>
            <a:r>
              <a:rPr lang="en-US" sz="2000" dirty="0">
                <a:solidFill>
                  <a:srgbClr val="000000"/>
                </a:solidFill>
              </a:rPr>
              <a:t>Support a personalized and familiar interface</a:t>
            </a:r>
          </a:p>
          <a:p>
            <a:pPr marL="285750" indent="-285750">
              <a:buFont typeface="Arial" panose="020B0604020202020204" pitchFamily="34" charset="0"/>
              <a:buChar char="•"/>
            </a:pPr>
            <a:r>
              <a:rPr lang="en-US" sz="2000" dirty="0">
                <a:solidFill>
                  <a:srgbClr val="000000"/>
                </a:solidFill>
              </a:rPr>
              <a:t>Provide alternative content for complex information and tasks</a:t>
            </a:r>
          </a:p>
          <a:p>
            <a:pPr marL="285750" indent="-285750">
              <a:buFont typeface="Arial" panose="020B0604020202020204" pitchFamily="34" charset="0"/>
              <a:buChar char="•"/>
            </a:pPr>
            <a:r>
              <a:rPr lang="en-US" sz="2000" dirty="0">
                <a:solidFill>
                  <a:srgbClr val="000000"/>
                </a:solidFill>
              </a:rPr>
              <a:t>Enable APIs and extensions</a:t>
            </a:r>
          </a:p>
        </p:txBody>
      </p:sp>
      <p:sp>
        <p:nvSpPr>
          <p:cNvPr id="9" name="Slide Number Placeholder 8">
            <a:extLst>
              <a:ext uri="{FF2B5EF4-FFF2-40B4-BE49-F238E27FC236}">
                <a16:creationId xmlns:a16="http://schemas.microsoft.com/office/drawing/2014/main" id="{7861A7D9-0679-5243-99DD-FC2C651CD881}"/>
              </a:ext>
            </a:extLst>
          </p:cNvPr>
          <p:cNvSpPr>
            <a:spLocks noGrp="1"/>
          </p:cNvSpPr>
          <p:nvPr>
            <p:ph type="sldNum" sz="quarter" idx="10"/>
          </p:nvPr>
        </p:nvSpPr>
        <p:spPr/>
        <p:txBody>
          <a:bodyPr/>
          <a:lstStyle/>
          <a:p>
            <a:fld id="{FCC6AD18-ACFC-2143-ADAA-25F63D5967FD}" type="slidenum">
              <a:rPr lang="en-US" smtClean="0"/>
              <a:t>37</a:t>
            </a:fld>
            <a:endParaRPr lang="en-US" dirty="0"/>
          </a:p>
        </p:txBody>
      </p:sp>
    </p:spTree>
    <p:extLst>
      <p:ext uri="{BB962C8B-B14F-4D97-AF65-F5344CB8AC3E}">
        <p14:creationId xmlns:p14="http://schemas.microsoft.com/office/powerpoint/2010/main" val="9943362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1BD3835-1977-3EE7-F8BA-F57410BF2F64}"/>
              </a:ext>
            </a:extLst>
          </p:cNvPr>
          <p:cNvSpPr>
            <a:spLocks noGrp="1"/>
          </p:cNvSpPr>
          <p:nvPr>
            <p:ph type="ctrTitle"/>
          </p:nvPr>
        </p:nvSpPr>
        <p:spPr/>
        <p:txBody>
          <a:bodyPr/>
          <a:lstStyle/>
          <a:p>
            <a:pPr algn="ctr"/>
            <a:r>
              <a:rPr lang="en-US" sz="6600" dirty="0"/>
              <a:t>Background</a:t>
            </a:r>
          </a:p>
        </p:txBody>
      </p:sp>
      <p:sp>
        <p:nvSpPr>
          <p:cNvPr id="2" name="Slide Number Placeholder 1">
            <a:extLst>
              <a:ext uri="{FF2B5EF4-FFF2-40B4-BE49-F238E27FC236}">
                <a16:creationId xmlns:a16="http://schemas.microsoft.com/office/drawing/2014/main" id="{F61AAE01-C9ED-DC7B-9050-D1245AEFA1EE}"/>
              </a:ext>
            </a:extLst>
          </p:cNvPr>
          <p:cNvSpPr>
            <a:spLocks noGrp="1"/>
          </p:cNvSpPr>
          <p:nvPr>
            <p:ph type="sldNum" sz="quarter" idx="12"/>
          </p:nvPr>
        </p:nvSpPr>
        <p:spPr/>
        <p:txBody>
          <a:bodyPr/>
          <a:lstStyle/>
          <a:p>
            <a:fld id="{FCC6AD18-ACFC-2143-ADAA-25F63D5967FD}" type="slidenum">
              <a:rPr lang="en-US" smtClean="0"/>
              <a:t>4</a:t>
            </a:fld>
            <a:endParaRPr lang="en-US" dirty="0"/>
          </a:p>
        </p:txBody>
      </p:sp>
    </p:spTree>
    <p:extLst>
      <p:ext uri="{BB962C8B-B14F-4D97-AF65-F5344CB8AC3E}">
        <p14:creationId xmlns:p14="http://schemas.microsoft.com/office/powerpoint/2010/main" val="18819326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7FC34F-1868-5B44-A852-A257D7E5CEC8}"/>
              </a:ext>
            </a:extLst>
          </p:cNvPr>
          <p:cNvSpPr>
            <a:spLocks noGrp="1"/>
          </p:cNvSpPr>
          <p:nvPr>
            <p:ph type="title"/>
          </p:nvPr>
        </p:nvSpPr>
        <p:spPr/>
        <p:txBody>
          <a:bodyPr/>
          <a:lstStyle/>
          <a:p>
            <a:r>
              <a:rPr lang="en-US" dirty="0"/>
              <a:t>Functional needs: Cognitive &amp; learning disabilities</a:t>
            </a:r>
          </a:p>
        </p:txBody>
      </p:sp>
      <p:graphicFrame>
        <p:nvGraphicFramePr>
          <p:cNvPr id="4" name="Table 4">
            <a:extLst>
              <a:ext uri="{FF2B5EF4-FFF2-40B4-BE49-F238E27FC236}">
                <a16:creationId xmlns:a16="http://schemas.microsoft.com/office/drawing/2014/main" id="{F9AD250B-558E-A84B-A571-1C51ED309911}"/>
              </a:ext>
            </a:extLst>
          </p:cNvPr>
          <p:cNvGraphicFramePr>
            <a:graphicFrameLocks noGrp="1"/>
          </p:cNvGraphicFramePr>
          <p:nvPr>
            <p:ph idx="1"/>
            <p:extLst>
              <p:ext uri="{D42A27DB-BD31-4B8C-83A1-F6EECF244321}">
                <p14:modId xmlns:p14="http://schemas.microsoft.com/office/powerpoint/2010/main" val="144310680"/>
              </p:ext>
            </p:extLst>
          </p:nvPr>
        </p:nvGraphicFramePr>
        <p:xfrm>
          <a:off x="609600" y="1525966"/>
          <a:ext cx="10972799" cy="3931920"/>
        </p:xfrm>
        <a:graphic>
          <a:graphicData uri="http://schemas.openxmlformats.org/drawingml/2006/table">
            <a:tbl>
              <a:tblPr firstRow="1" bandRow="1">
                <a:tableStyleId>{5C22544A-7EE6-4342-B048-85BDC9FD1C3A}</a:tableStyleId>
              </a:tblPr>
              <a:tblGrid>
                <a:gridCol w="4027070">
                  <a:extLst>
                    <a:ext uri="{9D8B030D-6E8A-4147-A177-3AD203B41FA5}">
                      <a16:colId xmlns:a16="http://schemas.microsoft.com/office/drawing/2014/main" val="3861892456"/>
                    </a:ext>
                  </a:extLst>
                </a:gridCol>
                <a:gridCol w="6945729">
                  <a:extLst>
                    <a:ext uri="{9D8B030D-6E8A-4147-A177-3AD203B41FA5}">
                      <a16:colId xmlns:a16="http://schemas.microsoft.com/office/drawing/2014/main" val="884105298"/>
                    </a:ext>
                  </a:extLst>
                </a:gridCol>
              </a:tblGrid>
              <a:tr h="383907">
                <a:tc>
                  <a:txBody>
                    <a:bodyPr/>
                    <a:lstStyle/>
                    <a:p>
                      <a:r>
                        <a:rPr lang="en-US" sz="2400" dirty="0"/>
                        <a:t>Functional need </a:t>
                      </a:r>
                    </a:p>
                    <a:p>
                      <a:r>
                        <a:rPr lang="en-US" sz="2400" dirty="0"/>
                        <a:t>    (Use with limited…)</a:t>
                      </a:r>
                    </a:p>
                  </a:txBody>
                  <a:tcPr/>
                </a:tc>
                <a:tc>
                  <a:txBody>
                    <a:bodyPr/>
                    <a:lstStyle/>
                    <a:p>
                      <a:r>
                        <a:rPr lang="en-US" sz="2400" dirty="0"/>
                        <a:t>Example disabilities with these needs</a:t>
                      </a:r>
                    </a:p>
                  </a:txBody>
                  <a:tcPr/>
                </a:tc>
                <a:extLst>
                  <a:ext uri="{0D108BD9-81ED-4DB2-BD59-A6C34878D82A}">
                    <a16:rowId xmlns:a16="http://schemas.microsoft.com/office/drawing/2014/main" val="2734228263"/>
                  </a:ext>
                </a:extLst>
              </a:tr>
              <a:tr h="383907">
                <a:tc>
                  <a:txBody>
                    <a:bodyPr/>
                    <a:lstStyle/>
                    <a:p>
                      <a:r>
                        <a:rPr lang="en-US" sz="2400" dirty="0"/>
                        <a:t>Attention</a:t>
                      </a:r>
                    </a:p>
                  </a:txBody>
                  <a:tcPr/>
                </a:tc>
                <a:tc>
                  <a:txBody>
                    <a:bodyPr/>
                    <a:lstStyle/>
                    <a:p>
                      <a:r>
                        <a:rPr lang="en-US" sz="2400" dirty="0"/>
                        <a:t>Attention Deficit (Hyperactivity) Disorder</a:t>
                      </a:r>
                    </a:p>
                  </a:txBody>
                  <a:tcPr/>
                </a:tc>
                <a:extLst>
                  <a:ext uri="{0D108BD9-81ED-4DB2-BD59-A6C34878D82A}">
                    <a16:rowId xmlns:a16="http://schemas.microsoft.com/office/drawing/2014/main" val="3437161184"/>
                  </a:ext>
                </a:extLst>
              </a:tr>
              <a:tr h="383907">
                <a:tc>
                  <a:txBody>
                    <a:bodyPr/>
                    <a:lstStyle/>
                    <a:p>
                      <a:r>
                        <a:rPr lang="en-US" sz="2400" dirty="0"/>
                        <a:t>Language and Literacy</a:t>
                      </a:r>
                    </a:p>
                  </a:txBody>
                  <a:tcPr/>
                </a:tc>
                <a:tc>
                  <a:txBody>
                    <a:bodyPr/>
                    <a:lstStyle/>
                    <a:p>
                      <a:r>
                        <a:rPr lang="en-US" sz="2400" dirty="0"/>
                        <a:t>Aphasia, Dyscalculia</a:t>
                      </a:r>
                    </a:p>
                  </a:txBody>
                  <a:tcPr/>
                </a:tc>
                <a:extLst>
                  <a:ext uri="{0D108BD9-81ED-4DB2-BD59-A6C34878D82A}">
                    <a16:rowId xmlns:a16="http://schemas.microsoft.com/office/drawing/2014/main" val="843411080"/>
                  </a:ext>
                </a:extLst>
              </a:tr>
              <a:tr h="383907">
                <a:tc>
                  <a:txBody>
                    <a:bodyPr/>
                    <a:lstStyle/>
                    <a:p>
                      <a:r>
                        <a:rPr lang="en-US" sz="2400" dirty="0"/>
                        <a:t>Learning</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t>Brain Injury, Dyslexia</a:t>
                      </a:r>
                    </a:p>
                  </a:txBody>
                  <a:tcPr/>
                </a:tc>
                <a:extLst>
                  <a:ext uri="{0D108BD9-81ED-4DB2-BD59-A6C34878D82A}">
                    <a16:rowId xmlns:a16="http://schemas.microsoft.com/office/drawing/2014/main" val="1419016654"/>
                  </a:ext>
                </a:extLst>
              </a:tr>
              <a:tr h="392520">
                <a:tc>
                  <a:txBody>
                    <a:bodyPr/>
                    <a:lstStyle/>
                    <a:p>
                      <a:r>
                        <a:rPr lang="en-US" sz="2400" dirty="0"/>
                        <a:t>Memory</a:t>
                      </a:r>
                    </a:p>
                  </a:txBody>
                  <a:tcPr/>
                </a:tc>
                <a:tc>
                  <a:txBody>
                    <a:bodyPr/>
                    <a:lstStyle/>
                    <a:p>
                      <a:r>
                        <a:rPr lang="en-US" sz="2400" dirty="0"/>
                        <a:t>Age Related Forgetfulness, Mild Cognitive Impairment </a:t>
                      </a:r>
                    </a:p>
                  </a:txBody>
                  <a:tcPr/>
                </a:tc>
                <a:extLst>
                  <a:ext uri="{0D108BD9-81ED-4DB2-BD59-A6C34878D82A}">
                    <a16:rowId xmlns:a16="http://schemas.microsoft.com/office/drawing/2014/main" val="2337492031"/>
                  </a:ext>
                </a:extLst>
              </a:tr>
              <a:tr h="383907">
                <a:tc>
                  <a:txBody>
                    <a:bodyPr/>
                    <a:lstStyle/>
                    <a:p>
                      <a:r>
                        <a:rPr lang="en-US" sz="2400" dirty="0"/>
                        <a:t>Executive</a:t>
                      </a:r>
                    </a:p>
                  </a:txBody>
                  <a:tcPr/>
                </a:tc>
                <a:tc>
                  <a:txBody>
                    <a:bodyPr/>
                    <a:lstStyle/>
                    <a:p>
                      <a:r>
                        <a:rPr lang="en-US" sz="2400" dirty="0"/>
                        <a:t>Brain Injury, Autism</a:t>
                      </a:r>
                    </a:p>
                  </a:txBody>
                  <a:tcPr/>
                </a:tc>
                <a:extLst>
                  <a:ext uri="{0D108BD9-81ED-4DB2-BD59-A6C34878D82A}">
                    <a16:rowId xmlns:a16="http://schemas.microsoft.com/office/drawing/2014/main" val="1325340646"/>
                  </a:ext>
                </a:extLst>
              </a:tr>
              <a:tr h="383907">
                <a:tc>
                  <a:txBody>
                    <a:bodyPr/>
                    <a:lstStyle/>
                    <a:p>
                      <a:r>
                        <a:rPr lang="en-US" sz="2400" dirty="0"/>
                        <a:t>Mental Health</a:t>
                      </a:r>
                    </a:p>
                  </a:txBody>
                  <a:tcPr/>
                </a:tc>
                <a:tc>
                  <a:txBody>
                    <a:bodyPr/>
                    <a:lstStyle/>
                    <a:p>
                      <a:r>
                        <a:rPr lang="en-US" sz="2400" dirty="0"/>
                        <a:t>Anxiety, Post Traumatic Stress Disorder</a:t>
                      </a:r>
                    </a:p>
                  </a:txBody>
                  <a:tcPr/>
                </a:tc>
                <a:extLst>
                  <a:ext uri="{0D108BD9-81ED-4DB2-BD59-A6C34878D82A}">
                    <a16:rowId xmlns:a16="http://schemas.microsoft.com/office/drawing/2014/main" val="33793959"/>
                  </a:ext>
                </a:extLst>
              </a:tr>
            </a:tbl>
          </a:graphicData>
        </a:graphic>
      </p:graphicFrame>
      <p:sp>
        <p:nvSpPr>
          <p:cNvPr id="6" name="TextBox 5">
            <a:extLst>
              <a:ext uri="{FF2B5EF4-FFF2-40B4-BE49-F238E27FC236}">
                <a16:creationId xmlns:a16="http://schemas.microsoft.com/office/drawing/2014/main" id="{2174F7BB-843A-9048-8DAC-4619FA2091E4}"/>
              </a:ext>
            </a:extLst>
          </p:cNvPr>
          <p:cNvSpPr txBox="1"/>
          <p:nvPr/>
        </p:nvSpPr>
        <p:spPr>
          <a:xfrm>
            <a:off x="5604389" y="6348902"/>
            <a:ext cx="3760838" cy="400110"/>
          </a:xfrm>
          <a:prstGeom prst="rect">
            <a:avLst/>
          </a:prstGeom>
          <a:noFill/>
        </p:spPr>
        <p:txBody>
          <a:bodyPr wrap="square" rtlCol="0">
            <a:spAutoFit/>
          </a:bodyPr>
          <a:lstStyle/>
          <a:p>
            <a:r>
              <a:rPr lang="en-US" sz="2000" dirty="0"/>
              <a:t>Link: </a:t>
            </a:r>
            <a:r>
              <a:rPr lang="en-US" sz="2000" dirty="0">
                <a:hlinkClick r:id="rId3"/>
              </a:rPr>
              <a:t>DRAFT Functional Needs </a:t>
            </a:r>
            <a:endParaRPr lang="en-US" sz="2000" dirty="0"/>
          </a:p>
        </p:txBody>
      </p:sp>
      <p:sp>
        <p:nvSpPr>
          <p:cNvPr id="7" name="Slide Number Placeholder 6">
            <a:extLst>
              <a:ext uri="{FF2B5EF4-FFF2-40B4-BE49-F238E27FC236}">
                <a16:creationId xmlns:a16="http://schemas.microsoft.com/office/drawing/2014/main" id="{CF34DF4C-12A7-C34C-9650-7BF755E58060}"/>
              </a:ext>
            </a:extLst>
          </p:cNvPr>
          <p:cNvSpPr>
            <a:spLocks noGrp="1"/>
          </p:cNvSpPr>
          <p:nvPr>
            <p:ph type="sldNum" sz="quarter" idx="10"/>
          </p:nvPr>
        </p:nvSpPr>
        <p:spPr/>
        <p:txBody>
          <a:bodyPr/>
          <a:lstStyle/>
          <a:p>
            <a:fld id="{FCC6AD18-ACFC-2143-ADAA-25F63D5967FD}" type="slidenum">
              <a:rPr lang="en-US" smtClean="0"/>
              <a:t>5</a:t>
            </a:fld>
            <a:endParaRPr lang="en-US" dirty="0"/>
          </a:p>
        </p:txBody>
      </p:sp>
    </p:spTree>
    <p:extLst>
      <p:ext uri="{BB962C8B-B14F-4D97-AF65-F5344CB8AC3E}">
        <p14:creationId xmlns:p14="http://schemas.microsoft.com/office/powerpoint/2010/main" val="16268602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7FC34F-1868-5B44-A852-A257D7E5CEC8}"/>
              </a:ext>
            </a:extLst>
          </p:cNvPr>
          <p:cNvSpPr>
            <a:spLocks noGrp="1"/>
          </p:cNvSpPr>
          <p:nvPr>
            <p:ph type="title"/>
          </p:nvPr>
        </p:nvSpPr>
        <p:spPr/>
        <p:txBody>
          <a:bodyPr/>
          <a:lstStyle/>
          <a:p>
            <a:r>
              <a:rPr lang="en-US" dirty="0"/>
              <a:t>Related situational or temporary disabilities</a:t>
            </a:r>
          </a:p>
        </p:txBody>
      </p:sp>
      <p:sp>
        <p:nvSpPr>
          <p:cNvPr id="6" name="Content Placeholder 5">
            <a:extLst>
              <a:ext uri="{FF2B5EF4-FFF2-40B4-BE49-F238E27FC236}">
                <a16:creationId xmlns:a16="http://schemas.microsoft.com/office/drawing/2014/main" id="{54D1E14A-4703-C34E-81FD-20AEEC855ED9}"/>
              </a:ext>
            </a:extLst>
          </p:cNvPr>
          <p:cNvSpPr>
            <a:spLocks noGrp="1"/>
          </p:cNvSpPr>
          <p:nvPr>
            <p:ph idx="1"/>
          </p:nvPr>
        </p:nvSpPr>
        <p:spPr>
          <a:xfrm>
            <a:off x="484094" y="1461032"/>
            <a:ext cx="4604099" cy="4202349"/>
          </a:xfrm>
        </p:spPr>
        <p:txBody>
          <a:bodyPr/>
          <a:lstStyle/>
          <a:p>
            <a:pPr>
              <a:buFont typeface="Arial" panose="020B0604020202020204" pitchFamily="34" charset="0"/>
              <a:buChar char="•"/>
            </a:pPr>
            <a:r>
              <a:rPr lang="en-US" dirty="0"/>
              <a:t>Fatigue</a:t>
            </a:r>
          </a:p>
          <a:p>
            <a:pPr>
              <a:buFont typeface="Arial" panose="020B0604020202020204" pitchFamily="34" charset="0"/>
              <a:buChar char="•"/>
            </a:pPr>
            <a:r>
              <a:rPr lang="en-US" dirty="0"/>
              <a:t>Stress</a:t>
            </a:r>
          </a:p>
          <a:p>
            <a:pPr>
              <a:buFont typeface="Arial" panose="020B0604020202020204" pitchFamily="34" charset="0"/>
              <a:buChar char="•"/>
            </a:pPr>
            <a:r>
              <a:rPr lang="en-US" dirty="0"/>
              <a:t>Distraction</a:t>
            </a:r>
          </a:p>
          <a:p>
            <a:pPr>
              <a:buFont typeface="Arial" panose="020B0604020202020204" pitchFamily="34" charset="0"/>
              <a:buChar char="•"/>
            </a:pPr>
            <a:r>
              <a:rPr lang="en-US" dirty="0"/>
              <a:t>Using foreign languages or measurements</a:t>
            </a:r>
          </a:p>
          <a:p>
            <a:endParaRPr lang="en-US" dirty="0"/>
          </a:p>
        </p:txBody>
      </p:sp>
      <p:pic>
        <p:nvPicPr>
          <p:cNvPr id="4" name="Picture 3" descr="Woman at a desk, looking at her computer with her head in her hands.">
            <a:extLst>
              <a:ext uri="{FF2B5EF4-FFF2-40B4-BE49-F238E27FC236}">
                <a16:creationId xmlns:a16="http://schemas.microsoft.com/office/drawing/2014/main" id="{DF8438B9-C446-03BC-31DF-D0B1597F26FC}"/>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5088193" y="1461032"/>
            <a:ext cx="6611437" cy="4407624"/>
          </a:xfrm>
          <a:prstGeom prst="rect">
            <a:avLst/>
          </a:prstGeom>
        </p:spPr>
      </p:pic>
      <p:sp>
        <p:nvSpPr>
          <p:cNvPr id="10" name="Slide Number Placeholder 9">
            <a:extLst>
              <a:ext uri="{FF2B5EF4-FFF2-40B4-BE49-F238E27FC236}">
                <a16:creationId xmlns:a16="http://schemas.microsoft.com/office/drawing/2014/main" id="{953E18C1-EEC7-8948-A2B3-2FB72EE24FD8}"/>
              </a:ext>
            </a:extLst>
          </p:cNvPr>
          <p:cNvSpPr>
            <a:spLocks noGrp="1"/>
          </p:cNvSpPr>
          <p:nvPr>
            <p:ph type="sldNum" sz="quarter" idx="10"/>
          </p:nvPr>
        </p:nvSpPr>
        <p:spPr/>
        <p:txBody>
          <a:bodyPr/>
          <a:lstStyle/>
          <a:p>
            <a:fld id="{FCC6AD18-ACFC-2143-ADAA-25F63D5967FD}" type="slidenum">
              <a:rPr lang="en-US" smtClean="0"/>
              <a:t>6</a:t>
            </a:fld>
            <a:endParaRPr lang="en-US" dirty="0"/>
          </a:p>
        </p:txBody>
      </p:sp>
    </p:spTree>
    <p:extLst>
      <p:ext uri="{BB962C8B-B14F-4D97-AF65-F5344CB8AC3E}">
        <p14:creationId xmlns:p14="http://schemas.microsoft.com/office/powerpoint/2010/main" val="25081032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A097BD-6DB3-7141-9375-43B85553412A}"/>
              </a:ext>
            </a:extLst>
          </p:cNvPr>
          <p:cNvSpPr>
            <a:spLocks noGrp="1"/>
          </p:cNvSpPr>
          <p:nvPr>
            <p:ph type="title"/>
          </p:nvPr>
        </p:nvSpPr>
        <p:spPr>
          <a:xfrm>
            <a:off x="492370" y="509098"/>
            <a:ext cx="10972800" cy="1129202"/>
          </a:xfrm>
        </p:spPr>
        <p:txBody>
          <a:bodyPr/>
          <a:lstStyle/>
          <a:p>
            <a:r>
              <a:rPr lang="en-US" dirty="0"/>
              <a:t>Making content usable for people with cognitive &amp; learning disabilities</a:t>
            </a:r>
            <a:br>
              <a:rPr lang="en-US" dirty="0"/>
            </a:br>
            <a:endParaRPr lang="en-US" dirty="0"/>
          </a:p>
        </p:txBody>
      </p:sp>
      <p:sp>
        <p:nvSpPr>
          <p:cNvPr id="3" name="Content Placeholder 2">
            <a:extLst>
              <a:ext uri="{FF2B5EF4-FFF2-40B4-BE49-F238E27FC236}">
                <a16:creationId xmlns:a16="http://schemas.microsoft.com/office/drawing/2014/main" id="{E7BD8DCC-8B6C-DB45-8E3A-626297303D6F}"/>
              </a:ext>
            </a:extLst>
          </p:cNvPr>
          <p:cNvSpPr>
            <a:spLocks noGrp="1"/>
          </p:cNvSpPr>
          <p:nvPr>
            <p:ph idx="1"/>
          </p:nvPr>
        </p:nvSpPr>
        <p:spPr>
          <a:xfrm>
            <a:off x="492370" y="1930400"/>
            <a:ext cx="4371730" cy="4013200"/>
          </a:xfrm>
        </p:spPr>
        <p:txBody>
          <a:bodyPr/>
          <a:lstStyle/>
          <a:p>
            <a:pPr marL="0" indent="0">
              <a:buNone/>
            </a:pPr>
            <a:r>
              <a:rPr lang="en-US" sz="2000" dirty="0">
                <a:solidFill>
                  <a:srgbClr val="EF5936"/>
                </a:solidFill>
                <a:hlinkClick r:id="rId3"/>
              </a:rPr>
              <a:t>Document link</a:t>
            </a:r>
            <a:endParaRPr lang="en-US" sz="2000" dirty="0">
              <a:solidFill>
                <a:srgbClr val="EF5936"/>
              </a:solidFill>
            </a:endParaRPr>
          </a:p>
          <a:p>
            <a:pPr marL="0" indent="0">
              <a:buNone/>
            </a:pPr>
            <a:r>
              <a:rPr lang="en-US" sz="2000" dirty="0"/>
              <a:t>https://www.w3.org/TR/coga-usable</a:t>
            </a:r>
          </a:p>
          <a:p>
            <a:pPr marL="0" indent="0">
              <a:spcBef>
                <a:spcPts val="2424"/>
              </a:spcBef>
              <a:buNone/>
            </a:pPr>
            <a:r>
              <a:rPr lang="en-US" sz="2000" dirty="0">
                <a:solidFill>
                  <a:srgbClr val="EF5936"/>
                </a:solidFill>
                <a:hlinkClick r:id="rId4"/>
              </a:rPr>
              <a:t>Web link </a:t>
            </a:r>
            <a:r>
              <a:rPr lang="en-US" sz="2000" dirty="0"/>
              <a:t>https://www.w3.org/WAI/WCAG2/supplemental/#-cognitive-accessibility-guidance</a:t>
            </a:r>
            <a:endParaRPr lang="en-US" dirty="0"/>
          </a:p>
        </p:txBody>
      </p:sp>
      <p:pic>
        <p:nvPicPr>
          <p:cNvPr id="6" name="Picture 5" descr="Web version of Cognitive Accessibility Guidance. Expandable sections allow you to explore objectives and design patterns.">
            <a:extLst>
              <a:ext uri="{FF2B5EF4-FFF2-40B4-BE49-F238E27FC236}">
                <a16:creationId xmlns:a16="http://schemas.microsoft.com/office/drawing/2014/main" id="{65B52FB3-5214-92FC-DF08-DB7B07E5631A}"/>
              </a:ext>
            </a:extLst>
          </p:cNvPr>
          <p:cNvPicPr>
            <a:picLocks noChangeAspect="1"/>
          </p:cNvPicPr>
          <p:nvPr/>
        </p:nvPicPr>
        <p:blipFill rotWithShape="1">
          <a:blip r:embed="rId5">
            <a:extLst>
              <a:ext uri="{28A0092B-C50C-407E-A947-70E740481C1C}">
                <a14:useLocalDpi xmlns:a14="http://schemas.microsoft.com/office/drawing/2010/main"/>
              </a:ext>
            </a:extLst>
          </a:blip>
          <a:srcRect/>
          <a:stretch/>
        </p:blipFill>
        <p:spPr>
          <a:xfrm>
            <a:off x="5074045" y="1638300"/>
            <a:ext cx="6914755" cy="4710602"/>
          </a:xfrm>
          <a:prstGeom prst="rect">
            <a:avLst/>
          </a:prstGeom>
          <a:ln>
            <a:solidFill>
              <a:schemeClr val="tx1"/>
            </a:solidFill>
          </a:ln>
        </p:spPr>
      </p:pic>
      <p:sp>
        <p:nvSpPr>
          <p:cNvPr id="4" name="Slide Number Placeholder 3">
            <a:extLst>
              <a:ext uri="{FF2B5EF4-FFF2-40B4-BE49-F238E27FC236}">
                <a16:creationId xmlns:a16="http://schemas.microsoft.com/office/drawing/2014/main" id="{A80FCC53-1C1D-2446-80F1-A3C7BAC75764}"/>
              </a:ext>
            </a:extLst>
          </p:cNvPr>
          <p:cNvSpPr>
            <a:spLocks noGrp="1"/>
          </p:cNvSpPr>
          <p:nvPr>
            <p:ph type="sldNum" sz="quarter" idx="10"/>
          </p:nvPr>
        </p:nvSpPr>
        <p:spPr/>
        <p:txBody>
          <a:bodyPr/>
          <a:lstStyle/>
          <a:p>
            <a:fld id="{FCC6AD18-ACFC-2143-ADAA-25F63D5967FD}" type="slidenum">
              <a:rPr lang="en-US" smtClean="0"/>
              <a:t>7</a:t>
            </a:fld>
            <a:endParaRPr lang="en-US" dirty="0"/>
          </a:p>
        </p:txBody>
      </p:sp>
    </p:spTree>
    <p:extLst>
      <p:ext uri="{BB962C8B-B14F-4D97-AF65-F5344CB8AC3E}">
        <p14:creationId xmlns:p14="http://schemas.microsoft.com/office/powerpoint/2010/main" val="36315814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A097BD-6DB3-7141-9375-43B85553412A}"/>
              </a:ext>
            </a:extLst>
          </p:cNvPr>
          <p:cNvSpPr>
            <a:spLocks noGrp="1"/>
          </p:cNvSpPr>
          <p:nvPr>
            <p:ph type="title"/>
          </p:nvPr>
        </p:nvSpPr>
        <p:spPr/>
        <p:txBody>
          <a:bodyPr/>
          <a:lstStyle/>
          <a:p>
            <a:pPr marL="0" indent="0">
              <a:buNone/>
            </a:pPr>
            <a:r>
              <a:rPr lang="en-US" dirty="0"/>
              <a:t>Objectives</a:t>
            </a:r>
          </a:p>
        </p:txBody>
      </p:sp>
      <p:sp>
        <p:nvSpPr>
          <p:cNvPr id="3" name="Content Placeholder 2">
            <a:extLst>
              <a:ext uri="{FF2B5EF4-FFF2-40B4-BE49-F238E27FC236}">
                <a16:creationId xmlns:a16="http://schemas.microsoft.com/office/drawing/2014/main" id="{E7BD8DCC-8B6C-DB45-8E3A-626297303D6F}"/>
              </a:ext>
            </a:extLst>
          </p:cNvPr>
          <p:cNvSpPr>
            <a:spLocks noGrp="1"/>
          </p:cNvSpPr>
          <p:nvPr>
            <p:ph idx="1"/>
          </p:nvPr>
        </p:nvSpPr>
        <p:spPr>
          <a:xfrm>
            <a:off x="492370" y="1294424"/>
            <a:ext cx="10972800" cy="4642338"/>
          </a:xfrm>
        </p:spPr>
        <p:txBody>
          <a:bodyPr/>
          <a:lstStyle/>
          <a:p>
            <a:pPr marL="571500" indent="-514350">
              <a:spcBef>
                <a:spcPts val="1272"/>
              </a:spcBef>
              <a:buFont typeface="+mj-lt"/>
              <a:buAutoNum type="arabicPeriod"/>
            </a:pPr>
            <a:r>
              <a:rPr lang="en-US" dirty="0"/>
              <a:t>Help users understand what things are and how to use them</a:t>
            </a:r>
          </a:p>
          <a:p>
            <a:pPr marL="571500" indent="-514350">
              <a:spcBef>
                <a:spcPts val="1272"/>
              </a:spcBef>
              <a:buFont typeface="+mj-lt"/>
              <a:buAutoNum type="arabicPeriod"/>
            </a:pPr>
            <a:r>
              <a:rPr lang="en-US" dirty="0"/>
              <a:t>Help users find what they need</a:t>
            </a:r>
          </a:p>
          <a:p>
            <a:pPr marL="571500" indent="-514350">
              <a:spcBef>
                <a:spcPts val="1272"/>
              </a:spcBef>
              <a:buFont typeface="+mj-lt"/>
              <a:buAutoNum type="arabicPeriod"/>
            </a:pPr>
            <a:r>
              <a:rPr lang="en-US" dirty="0"/>
              <a:t>Use clear and understandable content</a:t>
            </a:r>
          </a:p>
          <a:p>
            <a:pPr marL="571500" indent="-514350">
              <a:spcBef>
                <a:spcPts val="1272"/>
              </a:spcBef>
              <a:buFont typeface="+mj-lt"/>
              <a:buAutoNum type="arabicPeriod"/>
            </a:pPr>
            <a:r>
              <a:rPr lang="en-US" dirty="0"/>
              <a:t>Help users avoid mistakes and know how to correct them</a:t>
            </a:r>
          </a:p>
          <a:p>
            <a:pPr marL="571500" indent="-514350">
              <a:spcBef>
                <a:spcPts val="1272"/>
              </a:spcBef>
              <a:buFont typeface="+mj-lt"/>
              <a:buAutoNum type="arabicPeriod"/>
            </a:pPr>
            <a:r>
              <a:rPr lang="en-US" dirty="0"/>
              <a:t>Help users focus</a:t>
            </a:r>
          </a:p>
          <a:p>
            <a:pPr marL="571500" indent="-514350">
              <a:spcBef>
                <a:spcPts val="1272"/>
              </a:spcBef>
              <a:buFont typeface="+mj-lt"/>
              <a:buAutoNum type="arabicPeriod"/>
            </a:pPr>
            <a:r>
              <a:rPr lang="en-US" dirty="0"/>
              <a:t>Ensure processes do not rely on memory</a:t>
            </a:r>
          </a:p>
          <a:p>
            <a:pPr marL="571500" indent="-514350">
              <a:spcBef>
                <a:spcPts val="1272"/>
              </a:spcBef>
              <a:buFont typeface="+mj-lt"/>
              <a:buAutoNum type="arabicPeriod"/>
            </a:pPr>
            <a:r>
              <a:rPr lang="en-US" dirty="0"/>
              <a:t>Provide help and support</a:t>
            </a:r>
          </a:p>
          <a:p>
            <a:pPr marL="571500" indent="-514350">
              <a:spcBef>
                <a:spcPts val="1272"/>
              </a:spcBef>
              <a:spcAft>
                <a:spcPts val="1200"/>
              </a:spcAft>
              <a:buFont typeface="+mj-lt"/>
              <a:buAutoNum type="arabicPeriod"/>
            </a:pPr>
            <a:r>
              <a:rPr lang="en-US" dirty="0"/>
              <a:t>Support adaptation and personalization</a:t>
            </a:r>
          </a:p>
        </p:txBody>
      </p:sp>
      <p:sp>
        <p:nvSpPr>
          <p:cNvPr id="4" name="Slide Number Placeholder 3">
            <a:extLst>
              <a:ext uri="{FF2B5EF4-FFF2-40B4-BE49-F238E27FC236}">
                <a16:creationId xmlns:a16="http://schemas.microsoft.com/office/drawing/2014/main" id="{A80FCC53-1C1D-2446-80F1-A3C7BAC75764}"/>
              </a:ext>
            </a:extLst>
          </p:cNvPr>
          <p:cNvSpPr>
            <a:spLocks noGrp="1"/>
          </p:cNvSpPr>
          <p:nvPr>
            <p:ph type="sldNum" sz="quarter" idx="10"/>
          </p:nvPr>
        </p:nvSpPr>
        <p:spPr/>
        <p:txBody>
          <a:bodyPr/>
          <a:lstStyle/>
          <a:p>
            <a:fld id="{FCC6AD18-ACFC-2143-ADAA-25F63D5967FD}" type="slidenum">
              <a:rPr lang="en-US" smtClean="0"/>
              <a:t>8</a:t>
            </a:fld>
            <a:endParaRPr lang="en-US" dirty="0"/>
          </a:p>
        </p:txBody>
      </p:sp>
    </p:spTree>
    <p:extLst>
      <p:ext uri="{BB962C8B-B14F-4D97-AF65-F5344CB8AC3E}">
        <p14:creationId xmlns:p14="http://schemas.microsoft.com/office/powerpoint/2010/main" val="12804110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1BD3835-1977-3EE7-F8BA-F57410BF2F64}"/>
              </a:ext>
            </a:extLst>
          </p:cNvPr>
          <p:cNvSpPr>
            <a:spLocks noGrp="1"/>
          </p:cNvSpPr>
          <p:nvPr>
            <p:ph type="ctrTitle"/>
          </p:nvPr>
        </p:nvSpPr>
        <p:spPr/>
        <p:txBody>
          <a:bodyPr/>
          <a:lstStyle/>
          <a:p>
            <a:pPr algn="ctr"/>
            <a:r>
              <a:rPr lang="en-US" sz="6600" dirty="0"/>
              <a:t>Personas</a:t>
            </a:r>
          </a:p>
        </p:txBody>
      </p:sp>
      <p:sp>
        <p:nvSpPr>
          <p:cNvPr id="2" name="Slide Number Placeholder 1">
            <a:extLst>
              <a:ext uri="{FF2B5EF4-FFF2-40B4-BE49-F238E27FC236}">
                <a16:creationId xmlns:a16="http://schemas.microsoft.com/office/drawing/2014/main" id="{F61AAE01-C9ED-DC7B-9050-D1245AEFA1EE}"/>
              </a:ext>
            </a:extLst>
          </p:cNvPr>
          <p:cNvSpPr>
            <a:spLocks noGrp="1"/>
          </p:cNvSpPr>
          <p:nvPr>
            <p:ph type="sldNum" sz="quarter" idx="12"/>
          </p:nvPr>
        </p:nvSpPr>
        <p:spPr/>
        <p:txBody>
          <a:bodyPr/>
          <a:lstStyle/>
          <a:p>
            <a:fld id="{FCC6AD18-ACFC-2143-ADAA-25F63D5967FD}" type="slidenum">
              <a:rPr lang="en-US" smtClean="0"/>
              <a:t>9</a:t>
            </a:fld>
            <a:endParaRPr lang="en-US" dirty="0"/>
          </a:p>
        </p:txBody>
      </p:sp>
    </p:spTree>
    <p:extLst>
      <p:ext uri="{BB962C8B-B14F-4D97-AF65-F5344CB8AC3E}">
        <p14:creationId xmlns:p14="http://schemas.microsoft.com/office/powerpoint/2010/main" val="1448885606"/>
      </p:ext>
    </p:extLst>
  </p:cSld>
  <p:clrMapOvr>
    <a:masterClrMapping/>
  </p:clrMapOvr>
</p:sld>
</file>

<file path=ppt/theme/theme1.xml><?xml version="1.0" encoding="utf-8"?>
<a:theme xmlns:a="http://schemas.openxmlformats.org/drawingml/2006/main" name="RB_LOC">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RB_LOC" id="{C46B53B6-3743-084F-BF4D-D51362C95B09}" vid="{3F19F2DA-713C-B84C-86AD-A3492F6D9A30}"/>
    </a:ext>
  </a:extLst>
</a:theme>
</file>

<file path=ppt/theme/theme2.xml><?xml version="1.0" encoding="utf-8"?>
<a:theme xmlns:a="http://schemas.openxmlformats.org/drawingml/2006/main" name="Default Design">
  <a:themeElements>
    <a:clrScheme name="Custom 4">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EF5936"/>
      </a:hlink>
      <a:folHlink>
        <a:srgbClr val="800080"/>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uxd theme">
  <a:themeElements>
    <a:clrScheme name="Custom 4">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EF5936"/>
      </a:hlink>
      <a:folHlink>
        <a:srgbClr val="800080"/>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uxd theme" id="{98CF6B40-184E-0A4D-9210-715DA4889DE5}" vid="{E78330F9-4DD3-AD46-8634-F40EC92FBCA4}"/>
    </a:ext>
  </a:extLst>
</a:theme>
</file>

<file path=ppt/theme/theme5.xml><?xml version="1.0" encoding="utf-8"?>
<a:theme xmlns:a="http://schemas.openxmlformats.org/drawingml/2006/main" name="2_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3_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RB_LOC</Template>
  <TotalTime>9861</TotalTime>
  <Words>3664</Words>
  <Application>Microsoft Macintosh PowerPoint</Application>
  <PresentationFormat>Widescreen</PresentationFormat>
  <Paragraphs>424</Paragraphs>
  <Slides>37</Slides>
  <Notes>28</Notes>
  <HiddenSlides>0</HiddenSlides>
  <MMClips>0</MMClips>
  <ScaleCrop>false</ScaleCrop>
  <HeadingPairs>
    <vt:vector size="6" baseType="variant">
      <vt:variant>
        <vt:lpstr>Fonts Used</vt:lpstr>
      </vt:variant>
      <vt:variant>
        <vt:i4>5</vt:i4>
      </vt:variant>
      <vt:variant>
        <vt:lpstr>Theme</vt:lpstr>
      </vt:variant>
      <vt:variant>
        <vt:i4>6</vt:i4>
      </vt:variant>
      <vt:variant>
        <vt:lpstr>Slide Titles</vt:lpstr>
      </vt:variant>
      <vt:variant>
        <vt:i4>37</vt:i4>
      </vt:variant>
    </vt:vector>
  </HeadingPairs>
  <TitlesOfParts>
    <vt:vector size="48" baseType="lpstr">
      <vt:lpstr>Arial</vt:lpstr>
      <vt:lpstr>Calibri</vt:lpstr>
      <vt:lpstr>Calibri Light</vt:lpstr>
      <vt:lpstr>Palatino</vt:lpstr>
      <vt:lpstr>Wingdings</vt:lpstr>
      <vt:lpstr>RB_LOC</vt:lpstr>
      <vt:lpstr>Default Design</vt:lpstr>
      <vt:lpstr>1_Custom Design</vt:lpstr>
      <vt:lpstr>uxd theme</vt:lpstr>
      <vt:lpstr>2_Custom Design</vt:lpstr>
      <vt:lpstr>3_Custom Design</vt:lpstr>
      <vt:lpstr>Designing for People with Cognitive Disabilities (and Everyone Else)</vt:lpstr>
      <vt:lpstr>Goals of this talk</vt:lpstr>
      <vt:lpstr>Agenda</vt:lpstr>
      <vt:lpstr>Background</vt:lpstr>
      <vt:lpstr>Functional needs: Cognitive &amp; learning disabilities</vt:lpstr>
      <vt:lpstr>Related situational or temporary disabilities</vt:lpstr>
      <vt:lpstr>Making content usable for people with cognitive &amp; learning disabilities </vt:lpstr>
      <vt:lpstr>Objectives</vt:lpstr>
      <vt:lpstr>Personas</vt:lpstr>
      <vt:lpstr>Alison: Aging user with mild cognitive impairment </vt:lpstr>
      <vt:lpstr>Kwame: A traumatic brain injury survivor    </vt:lpstr>
      <vt:lpstr>Gopal: Retired lawyer with dementia  </vt:lpstr>
      <vt:lpstr>Design Patterns</vt:lpstr>
      <vt:lpstr>Explain implied content</vt:lpstr>
      <vt:lpstr>Before a user performs a task consisting of multiple steps, ensure they have an estimate of the amount of effort required to complete the task:</vt:lpstr>
      <vt:lpstr>Example: Federal student aid</vt:lpstr>
      <vt:lpstr>Clearly state the results and disadvantages of actions, options, and selections   </vt:lpstr>
      <vt:lpstr>Examples from an airline</vt:lpstr>
      <vt:lpstr>Provide alternatives for numbers / numerical concepts.</vt:lpstr>
      <vt:lpstr>How warm or cold is 272 Kelvin?</vt:lpstr>
      <vt:lpstr>Provide a login that does not rely on memory or other cognitive skills</vt:lpstr>
      <vt:lpstr>Break media into chunks </vt:lpstr>
      <vt:lpstr>Example: Yoga video</vt:lpstr>
      <vt:lpstr>Support a personalized and familiar interface </vt:lpstr>
      <vt:lpstr>Design Guide &amp; System</vt:lpstr>
      <vt:lpstr>Use design guides &amp; systems to create consistency </vt:lpstr>
      <vt:lpstr>Plain language / clear language</vt:lpstr>
      <vt:lpstr>Questions?</vt:lpstr>
      <vt:lpstr>Next steps</vt:lpstr>
      <vt:lpstr>Additional Personas</vt:lpstr>
      <vt:lpstr>Amy: Autistic computer scientist </vt:lpstr>
      <vt:lpstr>Yuki: A yoga teacher who has AD(H)D</vt:lpstr>
      <vt:lpstr>Tal: Student with dyslexia, impaired eye hand coordination</vt:lpstr>
      <vt:lpstr>Sam: Librarian who has a hemiplegia and aphasia</vt:lpstr>
      <vt:lpstr>Maria: A user who has memory loss</vt:lpstr>
      <vt:lpstr>Jonathan: Therapist with dyscalculia   </vt:lpstr>
      <vt:lpstr>George: User with down syndrome, works in market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108</cp:revision>
  <dcterms:created xsi:type="dcterms:W3CDTF">2021-09-23T01:24:06Z</dcterms:created>
  <dcterms:modified xsi:type="dcterms:W3CDTF">2022-08-23T20:08:11Z</dcterms:modified>
</cp:coreProperties>
</file>

<file path=docProps/thumbnail.jpeg>
</file>